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7" r:id="rId5"/>
    <p:sldId id="259" r:id="rId6"/>
    <p:sldId id="260" r:id="rId7"/>
    <p:sldId id="261" r:id="rId8"/>
    <p:sldId id="262" r:id="rId9"/>
    <p:sldId id="263" r:id="rId10"/>
    <p:sldId id="264" r:id="rId11"/>
    <p:sldId id="265" r:id="rId12"/>
    <p:sldId id="266" r:id="rId13"/>
    <p:sldId id="267" r:id="rId14"/>
    <p:sldId id="270" r:id="rId15"/>
    <p:sldId id="273" r:id="rId16"/>
    <p:sldId id="272" r:id="rId17"/>
    <p:sldId id="268" r:id="rId18"/>
    <p:sldId id="269" r:id="rId19"/>
    <p:sldId id="278" r:id="rId20"/>
    <p:sldId id="279" r:id="rId21"/>
    <p:sldId id="280" r:id="rId22"/>
    <p:sldId id="283" r:id="rId23"/>
    <p:sldId id="282" r:id="rId24"/>
    <p:sldId id="284" r:id="rId25"/>
    <p:sldId id="286" r:id="rId26"/>
    <p:sldId id="285" r:id="rId27"/>
    <p:sldId id="274" r:id="rId28"/>
    <p:sldId id="275" r:id="rId29"/>
    <p:sldId id="276" r:id="rId30"/>
    <p:sldId id="288"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250"/>
    <a:srgbClr val="4757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96" d="100"/>
          <a:sy n="96" d="100"/>
        </p:scale>
        <p:origin x="540"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Inhaltsplatzhalter 3" descr="AiggDesign_PPP_Folie_Empty.jpg">
            <a:extLst>
              <a:ext uri="{FF2B5EF4-FFF2-40B4-BE49-F238E27FC236}">
                <a16:creationId xmlns:a16="http://schemas.microsoft.com/office/drawing/2014/main" id="{FB2AE256-FD36-ABAB-310E-6898547612E9}"/>
              </a:ext>
            </a:extLst>
          </p:cNvPr>
          <p:cNvPicPr>
            <a:picLocks noChangeAspect="1"/>
          </p:cNvPicPr>
          <p:nvPr userDrawn="1"/>
        </p:nvPicPr>
        <p:blipFill rotWithShape="1">
          <a:blip r:embed="rId2" cstate="print"/>
          <a:srcRect t="23502" b="1512"/>
          <a:stretch/>
        </p:blipFill>
        <p:spPr>
          <a:xfrm>
            <a:off x="-3028" y="0"/>
            <a:ext cx="12191980" cy="6856718"/>
          </a:xfrm>
          <a:prstGeom prst="rect">
            <a:avLst/>
          </a:prstGeom>
        </p:spPr>
      </p:pic>
    </p:spTree>
    <p:extLst>
      <p:ext uri="{BB962C8B-B14F-4D97-AF65-F5344CB8AC3E}">
        <p14:creationId xmlns:p14="http://schemas.microsoft.com/office/powerpoint/2010/main" val="17611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8C618-3A1E-4869-2CF3-8F67432A82A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D86D460-56F1-560B-D42D-6C174F26D04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1943467-BA19-2F70-8C11-30C926693817}"/>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5" name="Fußzeilenplatzhalter 4">
            <a:extLst>
              <a:ext uri="{FF2B5EF4-FFF2-40B4-BE49-F238E27FC236}">
                <a16:creationId xmlns:a16="http://schemas.microsoft.com/office/drawing/2014/main" id="{3730E8D2-7550-7195-1677-5238A376C7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84FBC9-1912-7E95-BC7B-0B476897CD27}"/>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373135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C553374-61E7-DA80-6649-D22587F3810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B0AF37E-1922-0FD9-7665-87307966DBD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0CC19-61D4-92A8-6CAA-48408648C16F}"/>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5" name="Fußzeilenplatzhalter 4">
            <a:extLst>
              <a:ext uri="{FF2B5EF4-FFF2-40B4-BE49-F238E27FC236}">
                <a16:creationId xmlns:a16="http://schemas.microsoft.com/office/drawing/2014/main" id="{993923ED-8579-D662-A94C-DE157B3480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5646D7-6404-B7D3-500B-ADDE351983F5}"/>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164133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B10E8-555D-73F5-C7E6-0426AF51A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1F17B85-E837-E585-19E1-A06C13CEE1F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AF313C2-82E4-D818-D890-282836320D89}"/>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5" name="Fußzeilenplatzhalter 4">
            <a:extLst>
              <a:ext uri="{FF2B5EF4-FFF2-40B4-BE49-F238E27FC236}">
                <a16:creationId xmlns:a16="http://schemas.microsoft.com/office/drawing/2014/main" id="{45E24C9A-A38D-A5B0-2206-BF13E21CEF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4C2FDF-AB53-A58B-41F7-F66D68028D6E}"/>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389564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C4A53-C357-5A62-2BAB-BFA28C6B446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BF601AE-44C6-94E2-E11D-565CCA451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92A2905-41CD-6150-6B6F-0472AD8DA191}"/>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5" name="Fußzeilenplatzhalter 4">
            <a:extLst>
              <a:ext uri="{FF2B5EF4-FFF2-40B4-BE49-F238E27FC236}">
                <a16:creationId xmlns:a16="http://schemas.microsoft.com/office/drawing/2014/main" id="{27656474-0555-7B42-A01D-5F876CC5E4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86A973C-3124-12FD-08DE-7633EFA1B360}"/>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287888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4C16E-2425-3E9E-AF7E-061BF4EC6B1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A35867E-ADAA-BEFF-F7DD-3C348A1D22A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DAF69A5-A28E-4429-3251-EED01D1A65F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1208464-6398-F386-2200-84B8AADDDE13}"/>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6" name="Fußzeilenplatzhalter 5">
            <a:extLst>
              <a:ext uri="{FF2B5EF4-FFF2-40B4-BE49-F238E27FC236}">
                <a16:creationId xmlns:a16="http://schemas.microsoft.com/office/drawing/2014/main" id="{7F9C81B0-4995-3EC8-36EA-EF84509F8C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B7CAD9F-1A4C-E326-8F03-2BF4541D3722}"/>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274336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8FCE5-14B0-CA17-F154-87942B17EB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3D87AE0-4C7C-FA50-22BC-97AF36368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C807A9F-923F-91CF-5A9F-7174D9FC71F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A76CB2C-B8E1-A24F-246E-30FCBF60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9095D88-FEBE-E737-B357-089D95E4F02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7DC926A-DFE1-6D46-E43C-0597BD84F378}"/>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8" name="Fußzeilenplatzhalter 7">
            <a:extLst>
              <a:ext uri="{FF2B5EF4-FFF2-40B4-BE49-F238E27FC236}">
                <a16:creationId xmlns:a16="http://schemas.microsoft.com/office/drawing/2014/main" id="{49908DBC-D503-1368-8E61-7D5E70C7EA5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D498AC3-7B37-C713-FA87-C5742DE330D8}"/>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319153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EB1C1-74B8-02CB-1EE2-C05AF3BDF86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15887AD-4C9C-5752-7C80-74E5D45554EE}"/>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4" name="Fußzeilenplatzhalter 3">
            <a:extLst>
              <a:ext uri="{FF2B5EF4-FFF2-40B4-BE49-F238E27FC236}">
                <a16:creationId xmlns:a16="http://schemas.microsoft.com/office/drawing/2014/main" id="{BA5B3D0B-5818-3C6B-163D-4311137D4DC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8776D8C-8D2A-FCCC-947F-0FC68078242D}"/>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165607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1EF3B45-ACF5-CA03-ECC9-A60DF97D66F5}"/>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3" name="Fußzeilenplatzhalter 2">
            <a:extLst>
              <a:ext uri="{FF2B5EF4-FFF2-40B4-BE49-F238E27FC236}">
                <a16:creationId xmlns:a16="http://schemas.microsoft.com/office/drawing/2014/main" id="{033CEBE1-C991-CA6E-9FD7-957F931527A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A2E09F4-3F0E-D69B-D584-43A79373CB25}"/>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106077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BAEB-4D29-0B15-43C7-914F37F2898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C9D4E6-323B-99CD-3F53-DE1D23E94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2C46742-FE79-9EAA-88FA-4BD865B1F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D9C12B-D8B4-3C06-5C3E-C5D840661D46}"/>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6" name="Fußzeilenplatzhalter 5">
            <a:extLst>
              <a:ext uri="{FF2B5EF4-FFF2-40B4-BE49-F238E27FC236}">
                <a16:creationId xmlns:a16="http://schemas.microsoft.com/office/drawing/2014/main" id="{7E634DB4-0A30-4B77-A26E-8BB459BB090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A66B20-B08C-FCF5-6AFC-E724B322AE45}"/>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65090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A9A4C-0B59-902A-5F02-A9EA44D04E0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F41FDCA-47F6-506C-7C94-BA23375D2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F08CD2F-A772-1B19-544D-80C0A8B18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708F584-1CCD-CE39-7A52-F76D4D140AAA}"/>
              </a:ext>
            </a:extLst>
          </p:cNvPr>
          <p:cNvSpPr>
            <a:spLocks noGrp="1"/>
          </p:cNvSpPr>
          <p:nvPr>
            <p:ph type="dt" sz="half" idx="10"/>
          </p:nvPr>
        </p:nvSpPr>
        <p:spPr/>
        <p:txBody>
          <a:bodyPr/>
          <a:lstStyle/>
          <a:p>
            <a:fld id="{578A09C8-F93D-41A3-A3FC-86A8A25A93D4}" type="datetimeFigureOut">
              <a:rPr lang="de-DE" smtClean="0"/>
              <a:t>17.07.2022</a:t>
            </a:fld>
            <a:endParaRPr lang="de-DE"/>
          </a:p>
        </p:txBody>
      </p:sp>
      <p:sp>
        <p:nvSpPr>
          <p:cNvPr id="6" name="Fußzeilenplatzhalter 5">
            <a:extLst>
              <a:ext uri="{FF2B5EF4-FFF2-40B4-BE49-F238E27FC236}">
                <a16:creationId xmlns:a16="http://schemas.microsoft.com/office/drawing/2014/main" id="{09D68AB5-B260-18E0-127F-9DBC67A7F6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5FF2AD6-63E1-54BF-0224-370DEBAE5693}"/>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187458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F1DFE56-8DCF-3A31-C2AA-F476B23FB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9244A7A-8EFC-E5B0-8629-B4E4289EB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53D440-D809-C1C7-D34C-41610A9C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09C8-F93D-41A3-A3FC-86A8A25A93D4}" type="datetimeFigureOut">
              <a:rPr lang="de-DE" smtClean="0"/>
              <a:t>17.07.2022</a:t>
            </a:fld>
            <a:endParaRPr lang="de-DE"/>
          </a:p>
        </p:txBody>
      </p:sp>
      <p:sp>
        <p:nvSpPr>
          <p:cNvPr id="5" name="Fußzeilenplatzhalter 4">
            <a:extLst>
              <a:ext uri="{FF2B5EF4-FFF2-40B4-BE49-F238E27FC236}">
                <a16:creationId xmlns:a16="http://schemas.microsoft.com/office/drawing/2014/main" id="{13116319-84B7-31FE-9BE1-BA792BDD7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76130F9-8A97-2126-BF37-636CCB438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AC86-F812-4E6A-91FC-08313617480A}" type="slidenum">
              <a:rPr lang="de-DE" smtClean="0"/>
              <a:t>‹Nr.›</a:t>
            </a:fld>
            <a:endParaRPr lang="de-DE"/>
          </a:p>
        </p:txBody>
      </p:sp>
    </p:spTree>
    <p:extLst>
      <p:ext uri="{BB962C8B-B14F-4D97-AF65-F5344CB8AC3E}">
        <p14:creationId xmlns:p14="http://schemas.microsoft.com/office/powerpoint/2010/main" val="1715629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4.gif"/></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EB2D6F9F-16EF-BCF0-E666-23B5B388144B}"/>
              </a:ext>
            </a:extLst>
          </p:cNvPr>
          <p:cNvPicPr>
            <a:picLocks noChangeAspect="1"/>
          </p:cNvPicPr>
          <p:nvPr/>
        </p:nvPicPr>
        <p:blipFill>
          <a:blip r:embed="rId2"/>
          <a:stretch>
            <a:fillRect/>
          </a:stretch>
        </p:blipFill>
        <p:spPr>
          <a:xfrm flipH="1">
            <a:off x="-4970" y="848139"/>
            <a:ext cx="12193921" cy="6009861"/>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hteck 6">
            <a:extLst>
              <a:ext uri="{FF2B5EF4-FFF2-40B4-BE49-F238E27FC236}">
                <a16:creationId xmlns:a16="http://schemas.microsoft.com/office/drawing/2014/main" id="{9CEEF282-ACEB-504F-F4A5-250A26E8E275}"/>
              </a:ext>
            </a:extLst>
          </p:cNvPr>
          <p:cNvSpPr/>
          <p:nvPr/>
        </p:nvSpPr>
        <p:spPr>
          <a:xfrm>
            <a:off x="0" y="1"/>
            <a:ext cx="12188952" cy="1351722"/>
          </a:xfrm>
          <a:prstGeom prst="rect">
            <a:avLst/>
          </a:prstGeom>
          <a:solidFill>
            <a:srgbClr val="47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64A37DF0-B99A-677A-AF1F-2082C3FE8555}"/>
              </a:ext>
            </a:extLst>
          </p:cNvPr>
          <p:cNvPicPr>
            <a:picLocks noChangeAspect="1"/>
          </p:cNvPicPr>
          <p:nvPr/>
        </p:nvPicPr>
        <p:blipFill>
          <a:blip r:embed="rId3"/>
          <a:stretch>
            <a:fillRect/>
          </a:stretch>
        </p:blipFill>
        <p:spPr>
          <a:xfrm>
            <a:off x="9356251" y="290435"/>
            <a:ext cx="2530949" cy="802869"/>
          </a:xfrm>
          <a:prstGeom prst="rect">
            <a:avLst/>
          </a:prstGeom>
        </p:spPr>
      </p:pic>
      <p:sp>
        <p:nvSpPr>
          <p:cNvPr id="11" name="Textfeld 10">
            <a:extLst>
              <a:ext uri="{FF2B5EF4-FFF2-40B4-BE49-F238E27FC236}">
                <a16:creationId xmlns:a16="http://schemas.microsoft.com/office/drawing/2014/main" id="{FDA89712-20CC-ACA5-4EE0-2DF5EB77225D}"/>
              </a:ext>
            </a:extLst>
          </p:cNvPr>
          <p:cNvSpPr txBox="1"/>
          <p:nvPr/>
        </p:nvSpPr>
        <p:spPr>
          <a:xfrm>
            <a:off x="4752702" y="1826375"/>
            <a:ext cx="6502293" cy="1446550"/>
          </a:xfrm>
          <a:prstGeom prst="rect">
            <a:avLst/>
          </a:prstGeom>
          <a:noFill/>
        </p:spPr>
        <p:txBody>
          <a:bodyPr wrap="none" rtlCol="0">
            <a:spAutoFit/>
          </a:bodyPr>
          <a:lstStyle/>
          <a:p>
            <a:r>
              <a:rPr lang="de-DE" sz="88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a:t>
            </a:r>
          </a:p>
        </p:txBody>
      </p:sp>
      <p:sp>
        <p:nvSpPr>
          <p:cNvPr id="12" name="Textfeld 11">
            <a:extLst>
              <a:ext uri="{FF2B5EF4-FFF2-40B4-BE49-F238E27FC236}">
                <a16:creationId xmlns:a16="http://schemas.microsoft.com/office/drawing/2014/main" id="{118097F6-FF97-D3FC-B867-BEBAA8650D53}"/>
              </a:ext>
            </a:extLst>
          </p:cNvPr>
          <p:cNvSpPr txBox="1"/>
          <p:nvPr/>
        </p:nvSpPr>
        <p:spPr>
          <a:xfrm>
            <a:off x="4871574" y="3137458"/>
            <a:ext cx="5205849" cy="1446550"/>
          </a:xfrm>
          <a:prstGeom prst="rect">
            <a:avLst/>
          </a:prstGeom>
          <a:noFill/>
        </p:spPr>
        <p:txBody>
          <a:bodyPr wrap="none" rtlCol="0">
            <a:spAutoFit/>
          </a:bodyPr>
          <a:lstStyle/>
          <a:p>
            <a:r>
              <a:rPr lang="de-DE" sz="4400" dirty="0">
                <a:latin typeface="Segoe UI Semilight" panose="020B0402040204020203" pitchFamily="34" charset="0"/>
                <a:ea typeface="Roboto" pitchFamily="2" charset="0"/>
                <a:cs typeface="Segoe UI Semilight" panose="020B0402040204020203" pitchFamily="34" charset="0"/>
              </a:rPr>
              <a:t>Wie unsere Identität </a:t>
            </a:r>
            <a:br>
              <a:rPr lang="de-DE" sz="4400" dirty="0">
                <a:latin typeface="Segoe UI Semilight" panose="020B0402040204020203" pitchFamily="34" charset="0"/>
                <a:ea typeface="Roboto" pitchFamily="2" charset="0"/>
                <a:cs typeface="Segoe UI Semilight" panose="020B0402040204020203" pitchFamily="34" charset="0"/>
              </a:rPr>
            </a:br>
            <a:r>
              <a:rPr lang="de-DE" sz="4400" dirty="0">
                <a:latin typeface="Segoe UI Semilight" panose="020B0402040204020203" pitchFamily="34" charset="0"/>
                <a:ea typeface="Roboto" pitchFamily="2" charset="0"/>
                <a:cs typeface="Segoe UI Semilight" panose="020B0402040204020203" pitchFamily="34" charset="0"/>
              </a:rPr>
              <a:t>unser Leben prägt</a:t>
            </a:r>
          </a:p>
        </p:txBody>
      </p:sp>
      <p:sp>
        <p:nvSpPr>
          <p:cNvPr id="14" name="Textfeld 13">
            <a:extLst>
              <a:ext uri="{FF2B5EF4-FFF2-40B4-BE49-F238E27FC236}">
                <a16:creationId xmlns:a16="http://schemas.microsoft.com/office/drawing/2014/main" id="{25A88F69-0E89-4926-E007-AC7A4B4B2E06}"/>
              </a:ext>
            </a:extLst>
          </p:cNvPr>
          <p:cNvSpPr txBox="1"/>
          <p:nvPr/>
        </p:nvSpPr>
        <p:spPr>
          <a:xfrm>
            <a:off x="372062" y="3735"/>
            <a:ext cx="4391202" cy="1200329"/>
          </a:xfrm>
          <a:prstGeom prst="rect">
            <a:avLst/>
          </a:prstGeom>
          <a:noFill/>
        </p:spPr>
        <p:txBody>
          <a:bodyPr wrap="none" rtlCol="0">
            <a:spAutoFit/>
          </a:bodyPr>
          <a:lstStyle/>
          <a:p>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Eine Reise zum Leben im Vaterhaus</a:t>
            </a:r>
            <a:r>
              <a:rPr lang="de-DE" sz="36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a:t>
            </a:r>
          </a:p>
          <a:p>
            <a:r>
              <a:rPr lang="de-DE" sz="36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a:t>
            </a:r>
          </a:p>
        </p:txBody>
      </p:sp>
    </p:spTree>
    <p:extLst>
      <p:ext uri="{BB962C8B-B14F-4D97-AF65-F5344CB8AC3E}">
        <p14:creationId xmlns:p14="http://schemas.microsoft.com/office/powerpoint/2010/main" val="960302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28FCB26E-F3D9-E896-B334-18D6DFBE182F}"/>
              </a:ext>
            </a:extLst>
          </p:cNvPr>
          <p:cNvSpPr txBox="1"/>
          <p:nvPr/>
        </p:nvSpPr>
        <p:spPr>
          <a:xfrm>
            <a:off x="2721864" y="2644170"/>
            <a:ext cx="6748272" cy="1569660"/>
          </a:xfrm>
          <a:prstGeom prst="rect">
            <a:avLst/>
          </a:prstGeom>
          <a:noFill/>
        </p:spPr>
        <p:txBody>
          <a:bodyPr wrap="square" rtlCol="0">
            <a:spAutoFit/>
          </a:bodyPr>
          <a:lstStyle/>
          <a:p>
            <a:pPr algn="ctr"/>
            <a:r>
              <a:rPr lang="de-DE" sz="9600" b="1" dirty="0">
                <a:ea typeface="Roboto" pitchFamily="2" charset="0"/>
                <a:cs typeface="Segoe UI Semilight" panose="020B0402040204020203" pitchFamily="34" charset="0"/>
              </a:rPr>
              <a:t>Wer bin ich?</a:t>
            </a:r>
          </a:p>
        </p:txBody>
      </p:sp>
    </p:spTree>
    <p:extLst>
      <p:ext uri="{BB962C8B-B14F-4D97-AF65-F5344CB8AC3E}">
        <p14:creationId xmlns:p14="http://schemas.microsoft.com/office/powerpoint/2010/main" val="960604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6" name="Textfeld 5">
            <a:extLst>
              <a:ext uri="{FF2B5EF4-FFF2-40B4-BE49-F238E27FC236}">
                <a16:creationId xmlns:a16="http://schemas.microsoft.com/office/drawing/2014/main" id="{76F33FA3-BB50-B2D9-07B6-A28EF5273C4E}"/>
              </a:ext>
            </a:extLst>
          </p:cNvPr>
          <p:cNvSpPr txBox="1"/>
          <p:nvPr/>
        </p:nvSpPr>
        <p:spPr>
          <a:xfrm>
            <a:off x="2361578" y="915954"/>
            <a:ext cx="7468845" cy="1200329"/>
          </a:xfrm>
          <a:prstGeom prst="rect">
            <a:avLst/>
          </a:prstGeom>
          <a:noFill/>
        </p:spPr>
        <p:txBody>
          <a:bodyPr wrap="square" rtlCol="0">
            <a:spAutoFit/>
          </a:bodyPr>
          <a:lstStyle/>
          <a:p>
            <a:pPr algn="ctr"/>
            <a:r>
              <a:rPr lang="de-DE" sz="7200" b="1" dirty="0">
                <a:ea typeface="Roboto" pitchFamily="2" charset="0"/>
                <a:cs typeface="Segoe UI Semilight" panose="020B0402040204020203" pitchFamily="34" charset="0"/>
              </a:rPr>
              <a:t>Zugehörigkeit</a:t>
            </a:r>
          </a:p>
        </p:txBody>
      </p:sp>
      <p:pic>
        <p:nvPicPr>
          <p:cNvPr id="5" name="Grafik 4" descr="Ein Bild, das Person enthält.&#10;&#10;Automatisch generierte Beschreibung">
            <a:extLst>
              <a:ext uri="{FF2B5EF4-FFF2-40B4-BE49-F238E27FC236}">
                <a16:creationId xmlns:a16="http://schemas.microsoft.com/office/drawing/2014/main" id="{D14BADE8-BC2D-0A6D-A9AA-1531DA5EB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578" y="2282430"/>
            <a:ext cx="3059168" cy="4078890"/>
          </a:xfrm>
          <a:prstGeom prst="rect">
            <a:avLst/>
          </a:prstGeom>
          <a:effectLst>
            <a:outerShdw blurRad="50800" dist="38100" dir="2700000" algn="tl" rotWithShape="0">
              <a:prstClr val="black">
                <a:alpha val="40000"/>
              </a:prstClr>
            </a:outerShdw>
          </a:effectLst>
        </p:spPr>
      </p:pic>
      <p:pic>
        <p:nvPicPr>
          <p:cNvPr id="8" name="Grafik 7" descr="Ein Bild, das Person, Kind, Junge, jung enthält.&#10;&#10;Automatisch generierte Beschreibung">
            <a:extLst>
              <a:ext uri="{FF2B5EF4-FFF2-40B4-BE49-F238E27FC236}">
                <a16:creationId xmlns:a16="http://schemas.microsoft.com/office/drawing/2014/main" id="{6950BFFD-DDC6-BBE0-E604-4EBB62471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663" y="2282430"/>
            <a:ext cx="4136026" cy="4078890"/>
          </a:xfrm>
          <a:prstGeom prst="rect">
            <a:avLst/>
          </a:prstGeom>
        </p:spPr>
      </p:pic>
    </p:spTree>
    <p:extLst>
      <p:ext uri="{BB962C8B-B14F-4D97-AF65-F5344CB8AC3E}">
        <p14:creationId xmlns:p14="http://schemas.microsoft.com/office/powerpoint/2010/main" val="87731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Text, Gras, draußen, Natur enthält.&#10;&#10;Automatisch generierte Beschreibung">
            <a:extLst>
              <a:ext uri="{FF2B5EF4-FFF2-40B4-BE49-F238E27FC236}">
                <a16:creationId xmlns:a16="http://schemas.microsoft.com/office/drawing/2014/main" id="{8A8A593B-8881-7853-4907-A71621163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9543" cy="7262152"/>
          </a:xfrm>
          <a:prstGeom prst="rect">
            <a:avLst/>
          </a:prstGeom>
        </p:spPr>
      </p:pic>
    </p:spTree>
    <p:extLst>
      <p:ext uri="{BB962C8B-B14F-4D97-AF65-F5344CB8AC3E}">
        <p14:creationId xmlns:p14="http://schemas.microsoft.com/office/powerpoint/2010/main" val="2587399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schließen enthält.&#10;&#10;Automatisch generierte Beschreibung">
            <a:extLst>
              <a:ext uri="{FF2B5EF4-FFF2-40B4-BE49-F238E27FC236}">
                <a16:creationId xmlns:a16="http://schemas.microsoft.com/office/drawing/2014/main" id="{A1BAF850-F65D-77F2-3C9A-E29DFAE15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551" y="1302189"/>
            <a:ext cx="4992243" cy="4752091"/>
          </a:xfrm>
          <a:prstGeom prst="rect">
            <a:avLst/>
          </a:prstGeom>
        </p:spPr>
      </p:pic>
    </p:spTree>
    <p:extLst>
      <p:ext uri="{BB962C8B-B14F-4D97-AF65-F5344CB8AC3E}">
        <p14:creationId xmlns:p14="http://schemas.microsoft.com/office/powerpoint/2010/main" val="3712625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6" name="Grafik 5" descr="Ein Bild, das Regenschirm, Zubehör enthält.&#10;&#10;Automatisch generierte Beschreibung">
            <a:extLst>
              <a:ext uri="{FF2B5EF4-FFF2-40B4-BE49-F238E27FC236}">
                <a16:creationId xmlns:a16="http://schemas.microsoft.com/office/drawing/2014/main" id="{CB759678-D11F-4E0D-6E5C-4AEB5FA39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242" y="749807"/>
            <a:ext cx="4475804" cy="6106911"/>
          </a:xfrm>
          <a:prstGeom prst="rect">
            <a:avLst/>
          </a:prstGeom>
        </p:spPr>
      </p:pic>
      <p:pic>
        <p:nvPicPr>
          <p:cNvPr id="8" name="Grafik 7">
            <a:extLst>
              <a:ext uri="{FF2B5EF4-FFF2-40B4-BE49-F238E27FC236}">
                <a16:creationId xmlns:a16="http://schemas.microsoft.com/office/drawing/2014/main" id="{F905B1B1-B18F-4627-35C7-B03802623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621" y="3323355"/>
            <a:ext cx="2627907" cy="2913971"/>
          </a:xfrm>
          <a:prstGeom prst="rect">
            <a:avLst/>
          </a:prstGeom>
        </p:spPr>
      </p:pic>
    </p:spTree>
    <p:extLst>
      <p:ext uri="{BB962C8B-B14F-4D97-AF65-F5344CB8AC3E}">
        <p14:creationId xmlns:p14="http://schemas.microsoft.com/office/powerpoint/2010/main" val="1717203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schließen enthält.&#10;&#10;Automatisch generierte Beschreibung">
            <a:extLst>
              <a:ext uri="{FF2B5EF4-FFF2-40B4-BE49-F238E27FC236}">
                <a16:creationId xmlns:a16="http://schemas.microsoft.com/office/drawing/2014/main" id="{A1BAF850-F65D-77F2-3C9A-E29DFAE15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444" y="3485929"/>
            <a:ext cx="3257470" cy="3100769"/>
          </a:xfrm>
          <a:prstGeom prst="rect">
            <a:avLst/>
          </a:prstGeom>
        </p:spPr>
      </p:pic>
      <p:pic>
        <p:nvPicPr>
          <p:cNvPr id="7" name="Grafik 6">
            <a:extLst>
              <a:ext uri="{FF2B5EF4-FFF2-40B4-BE49-F238E27FC236}">
                <a16:creationId xmlns:a16="http://schemas.microsoft.com/office/drawing/2014/main" id="{75B36509-BC0B-A818-6BF3-2604B11BD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863" y="1086674"/>
            <a:ext cx="3652613" cy="4050223"/>
          </a:xfrm>
          <a:prstGeom prst="rect">
            <a:avLst/>
          </a:prstGeom>
        </p:spPr>
      </p:pic>
      <p:sp>
        <p:nvSpPr>
          <p:cNvPr id="8" name="Textfeld 7">
            <a:extLst>
              <a:ext uri="{FF2B5EF4-FFF2-40B4-BE49-F238E27FC236}">
                <a16:creationId xmlns:a16="http://schemas.microsoft.com/office/drawing/2014/main" id="{F695F9E9-3B11-E026-93CF-0835A4322CF4}"/>
              </a:ext>
            </a:extLst>
          </p:cNvPr>
          <p:cNvSpPr txBox="1"/>
          <p:nvPr/>
        </p:nvSpPr>
        <p:spPr>
          <a:xfrm>
            <a:off x="757306" y="1223771"/>
            <a:ext cx="7457608" cy="2308324"/>
          </a:xfrm>
          <a:prstGeom prst="rect">
            <a:avLst/>
          </a:prstGeom>
          <a:noFill/>
        </p:spPr>
        <p:txBody>
          <a:bodyPr wrap="square" rtlCol="0">
            <a:spAutoFit/>
          </a:bodyPr>
          <a:lstStyle/>
          <a:p>
            <a:r>
              <a:rPr lang="de-DE" sz="7200" b="1" dirty="0">
                <a:ea typeface="Roboto" pitchFamily="2" charset="0"/>
                <a:cs typeface="Segoe UI Semilight" panose="020B0402040204020203" pitchFamily="34" charset="0"/>
              </a:rPr>
              <a:t>Wer füllt diesen Tank?</a:t>
            </a:r>
          </a:p>
        </p:txBody>
      </p:sp>
    </p:spTree>
    <p:extLst>
      <p:ext uri="{BB962C8B-B14F-4D97-AF65-F5344CB8AC3E}">
        <p14:creationId xmlns:p14="http://schemas.microsoft.com/office/powerpoint/2010/main" val="1811591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schließen enthält.&#10;&#10;Automatisch generierte Beschreibung">
            <a:extLst>
              <a:ext uri="{FF2B5EF4-FFF2-40B4-BE49-F238E27FC236}">
                <a16:creationId xmlns:a16="http://schemas.microsoft.com/office/drawing/2014/main" id="{A1BAF850-F65D-77F2-3C9A-E29DFAE15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444" y="3485929"/>
            <a:ext cx="3257470" cy="3100769"/>
          </a:xfrm>
          <a:prstGeom prst="rect">
            <a:avLst/>
          </a:prstGeom>
        </p:spPr>
      </p:pic>
      <p:pic>
        <p:nvPicPr>
          <p:cNvPr id="7" name="Grafik 6">
            <a:extLst>
              <a:ext uri="{FF2B5EF4-FFF2-40B4-BE49-F238E27FC236}">
                <a16:creationId xmlns:a16="http://schemas.microsoft.com/office/drawing/2014/main" id="{75B36509-BC0B-A818-6BF3-2604B11BD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863" y="1086674"/>
            <a:ext cx="3652613" cy="4050223"/>
          </a:xfrm>
          <a:prstGeom prst="rect">
            <a:avLst/>
          </a:prstGeom>
        </p:spPr>
      </p:pic>
      <p:sp>
        <p:nvSpPr>
          <p:cNvPr id="8" name="Textfeld 7">
            <a:extLst>
              <a:ext uri="{FF2B5EF4-FFF2-40B4-BE49-F238E27FC236}">
                <a16:creationId xmlns:a16="http://schemas.microsoft.com/office/drawing/2014/main" id="{F695F9E9-3B11-E026-93CF-0835A4322CF4}"/>
              </a:ext>
            </a:extLst>
          </p:cNvPr>
          <p:cNvSpPr txBox="1"/>
          <p:nvPr/>
        </p:nvSpPr>
        <p:spPr>
          <a:xfrm>
            <a:off x="757306" y="1223771"/>
            <a:ext cx="7457608" cy="4524315"/>
          </a:xfrm>
          <a:prstGeom prst="rect">
            <a:avLst/>
          </a:prstGeom>
          <a:noFill/>
        </p:spPr>
        <p:txBody>
          <a:bodyPr wrap="square" rtlCol="0">
            <a:spAutoFit/>
          </a:bodyPr>
          <a:lstStyle/>
          <a:p>
            <a:r>
              <a:rPr lang="de-DE" sz="7200" b="1" dirty="0">
                <a:ea typeface="Roboto" pitchFamily="2" charset="0"/>
                <a:cs typeface="Segoe UI Semilight" panose="020B0402040204020203" pitchFamily="34" charset="0"/>
              </a:rPr>
              <a:t>Menschen können diesen Tank nicht</a:t>
            </a:r>
          </a:p>
          <a:p>
            <a:r>
              <a:rPr lang="de-DE" sz="7200" b="1" dirty="0">
                <a:ea typeface="Roboto" pitchFamily="2" charset="0"/>
                <a:cs typeface="Segoe UI Semilight" panose="020B0402040204020203" pitchFamily="34" charset="0"/>
              </a:rPr>
              <a:t>dauerhaft</a:t>
            </a:r>
          </a:p>
          <a:p>
            <a:r>
              <a:rPr lang="de-DE" sz="7200" b="1" dirty="0">
                <a:ea typeface="Roboto" pitchFamily="2" charset="0"/>
                <a:cs typeface="Segoe UI Semilight" panose="020B0402040204020203" pitchFamily="34" charset="0"/>
              </a:rPr>
              <a:t>füllen!</a:t>
            </a:r>
          </a:p>
        </p:txBody>
      </p:sp>
    </p:spTree>
    <p:extLst>
      <p:ext uri="{BB962C8B-B14F-4D97-AF65-F5344CB8AC3E}">
        <p14:creationId xmlns:p14="http://schemas.microsoft.com/office/powerpoint/2010/main" val="1116326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Person enthält.&#10;&#10;Automatisch generierte Beschreibung">
            <a:extLst>
              <a:ext uri="{FF2B5EF4-FFF2-40B4-BE49-F238E27FC236}">
                <a16:creationId xmlns:a16="http://schemas.microsoft.com/office/drawing/2014/main" id="{79278500-2CCA-ECC1-7052-336709ED2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384" y="939598"/>
            <a:ext cx="3761232" cy="56418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361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57A16BCF-D746-9444-B190-41F3E95CA267}"/>
              </a:ext>
            </a:extLst>
          </p:cNvPr>
          <p:cNvSpPr txBox="1"/>
          <p:nvPr/>
        </p:nvSpPr>
        <p:spPr>
          <a:xfrm>
            <a:off x="1351021" y="1526278"/>
            <a:ext cx="9489958" cy="4832092"/>
          </a:xfrm>
          <a:prstGeom prst="rect">
            <a:avLst/>
          </a:prstGeom>
          <a:noFill/>
        </p:spPr>
        <p:txBody>
          <a:bodyPr wrap="square">
            <a:spAutoFit/>
          </a:bodyPr>
          <a:lstStyle/>
          <a:p>
            <a:pPr hangingPunct="0">
              <a:spcAft>
                <a:spcPts val="600"/>
              </a:spcAft>
            </a:pP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„Wer aber von dem Wasser trinkt, das ich ihm geben werde, der wird niemals mehr Durst haben. Das Wasser, das ich ihm gebe, wird in ihm zu einer nie versiegenden Quelle, die unaufhörlich bis ins ewige Leben fließt.“</a:t>
            </a:r>
            <a:br>
              <a:rPr lang="de-DE" sz="4400" dirty="0">
                <a:effectLst/>
                <a:latin typeface="Calibri" panose="020F0502020204030204" pitchFamily="34" charset="0"/>
                <a:ea typeface="Times New Roman" panose="02020603050405020304" pitchFamily="18" charset="0"/>
                <a:cs typeface="Times New Roman" panose="02020603050405020304" pitchFamily="18" charset="0"/>
              </a:rPr>
            </a:b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4400" dirty="0">
                <a:latin typeface="Calibri" panose="020F0502020204030204" pitchFamily="34" charset="0"/>
                <a:ea typeface="Times New Roman" panose="02020603050405020304" pitchFamily="18" charset="0"/>
                <a:cs typeface="Times New Roman" panose="02020603050405020304" pitchFamily="18" charset="0"/>
              </a:rPr>
              <a:t>(Johannes 4, 14)</a:t>
            </a:r>
            <a:endParaRPr lang="de-DE"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22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57A16BCF-D746-9444-B190-41F3E95CA267}"/>
              </a:ext>
            </a:extLst>
          </p:cNvPr>
          <p:cNvSpPr txBox="1"/>
          <p:nvPr/>
        </p:nvSpPr>
        <p:spPr>
          <a:xfrm>
            <a:off x="1351021" y="1526278"/>
            <a:ext cx="9489958" cy="2123658"/>
          </a:xfrm>
          <a:prstGeom prst="rect">
            <a:avLst/>
          </a:prstGeom>
          <a:noFill/>
        </p:spPr>
        <p:txBody>
          <a:bodyPr wrap="square">
            <a:spAutoFit/>
          </a:bodyPr>
          <a:lstStyle/>
          <a:p>
            <a:pPr hangingPunct="0">
              <a:spcAft>
                <a:spcPts val="600"/>
              </a:spcAft>
            </a:pP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„Wer an mich glaubt, wird nie wieder Durst haben.</a:t>
            </a:r>
            <a:br>
              <a:rPr lang="de-DE" sz="4400" dirty="0">
                <a:effectLst/>
                <a:latin typeface="Calibri" panose="020F0502020204030204" pitchFamily="34" charset="0"/>
                <a:ea typeface="Times New Roman" panose="02020603050405020304" pitchFamily="18" charset="0"/>
                <a:cs typeface="Times New Roman" panose="02020603050405020304" pitchFamily="18" charset="0"/>
              </a:rPr>
            </a:b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4400" dirty="0">
                <a:latin typeface="Calibri" panose="020F0502020204030204" pitchFamily="34" charset="0"/>
                <a:ea typeface="Times New Roman" panose="02020603050405020304" pitchFamily="18" charset="0"/>
                <a:cs typeface="Times New Roman" panose="02020603050405020304" pitchFamily="18" charset="0"/>
              </a:rPr>
              <a:t>(Johannes 6, 35)</a:t>
            </a:r>
            <a:endParaRPr lang="de-DE"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616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F430700-BDC0-DBAD-67D7-873945F22AFF}"/>
              </a:ext>
            </a:extLst>
          </p:cNvPr>
          <p:cNvPicPr>
            <a:picLocks noChangeAspect="1"/>
          </p:cNvPicPr>
          <p:nvPr/>
        </p:nvPicPr>
        <p:blipFill>
          <a:blip r:embed="rId2"/>
          <a:stretch>
            <a:fillRect/>
          </a:stretch>
        </p:blipFill>
        <p:spPr>
          <a:xfrm flipH="1">
            <a:off x="-4970" y="848139"/>
            <a:ext cx="12193921" cy="6009861"/>
          </a:xfrm>
          <a:prstGeom prst="rect">
            <a:avLst/>
          </a:prstGeom>
        </p:spPr>
      </p:pic>
      <p:sp>
        <p:nvSpPr>
          <p:cNvPr id="7" name="Rechteck 6">
            <a:extLst>
              <a:ext uri="{FF2B5EF4-FFF2-40B4-BE49-F238E27FC236}">
                <a16:creationId xmlns:a16="http://schemas.microsoft.com/office/drawing/2014/main" id="{9CEEF282-ACEB-504F-F4A5-250A26E8E275}"/>
              </a:ext>
            </a:extLst>
          </p:cNvPr>
          <p:cNvSpPr/>
          <p:nvPr/>
        </p:nvSpPr>
        <p:spPr>
          <a:xfrm>
            <a:off x="0" y="1"/>
            <a:ext cx="12188952" cy="1351722"/>
          </a:xfrm>
          <a:prstGeom prst="rect">
            <a:avLst/>
          </a:prstGeom>
          <a:solidFill>
            <a:srgbClr val="47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64A37DF0-B99A-677A-AF1F-2082C3FE8555}"/>
              </a:ext>
            </a:extLst>
          </p:cNvPr>
          <p:cNvPicPr>
            <a:picLocks noChangeAspect="1"/>
          </p:cNvPicPr>
          <p:nvPr/>
        </p:nvPicPr>
        <p:blipFill>
          <a:blip r:embed="rId3"/>
          <a:stretch>
            <a:fillRect/>
          </a:stretch>
        </p:blipFill>
        <p:spPr>
          <a:xfrm>
            <a:off x="9356251" y="290435"/>
            <a:ext cx="2530949" cy="802869"/>
          </a:xfrm>
          <a:prstGeom prst="rect">
            <a:avLst/>
          </a:prstGeom>
        </p:spPr>
      </p:pic>
      <p:sp>
        <p:nvSpPr>
          <p:cNvPr id="13" name="Textfeld 12">
            <a:extLst>
              <a:ext uri="{FF2B5EF4-FFF2-40B4-BE49-F238E27FC236}">
                <a16:creationId xmlns:a16="http://schemas.microsoft.com/office/drawing/2014/main" id="{6F75186B-B8F2-5D86-A45B-AB9CC00F3FD1}"/>
              </a:ext>
            </a:extLst>
          </p:cNvPr>
          <p:cNvSpPr txBox="1"/>
          <p:nvPr/>
        </p:nvSpPr>
        <p:spPr>
          <a:xfrm>
            <a:off x="4718304" y="1858214"/>
            <a:ext cx="5903421" cy="1754326"/>
          </a:xfrm>
          <a:prstGeom prst="rect">
            <a:avLst/>
          </a:prstGeom>
          <a:noFill/>
        </p:spPr>
        <p:txBody>
          <a:bodyPr wrap="square" rtlCol="0">
            <a:spAutoFit/>
          </a:bodyPr>
          <a:lstStyle/>
          <a:p>
            <a:pPr algn="ctr"/>
            <a:r>
              <a:rPr lang="de-DE" sz="5400" b="1" dirty="0">
                <a:ea typeface="Roboto" pitchFamily="2" charset="0"/>
                <a:cs typeface="Segoe UI Semilight" panose="020B0402040204020203" pitchFamily="34" charset="0"/>
              </a:rPr>
              <a:t>Eine Reise zum Leben im Vaterhaus</a:t>
            </a:r>
          </a:p>
        </p:txBody>
      </p:sp>
      <p:sp>
        <p:nvSpPr>
          <p:cNvPr id="14" name="Textfeld 13">
            <a:extLst>
              <a:ext uri="{FF2B5EF4-FFF2-40B4-BE49-F238E27FC236}">
                <a16:creationId xmlns:a16="http://schemas.microsoft.com/office/drawing/2014/main" id="{16A30F4B-0268-E055-498A-B81524D5B440}"/>
              </a:ext>
            </a:extLst>
          </p:cNvPr>
          <p:cNvSpPr txBox="1"/>
          <p:nvPr/>
        </p:nvSpPr>
        <p:spPr>
          <a:xfrm>
            <a:off x="4070255" y="3630498"/>
            <a:ext cx="7507018" cy="707886"/>
          </a:xfrm>
          <a:prstGeom prst="rect">
            <a:avLst/>
          </a:prstGeom>
          <a:noFill/>
        </p:spPr>
        <p:txBody>
          <a:bodyPr wrap="square" rtlCol="0">
            <a:spAutoFit/>
          </a:bodyPr>
          <a:lstStyle/>
          <a:p>
            <a:pPr algn="ctr"/>
            <a:r>
              <a:rPr lang="de-DE" sz="4000" dirty="0">
                <a:ea typeface="Roboto" pitchFamily="2" charset="0"/>
                <a:cs typeface="Segoe UI Semilight" panose="020B0402040204020203" pitchFamily="34" charset="0"/>
              </a:rPr>
              <a:t>12 zentrale biblische Themen</a:t>
            </a:r>
          </a:p>
        </p:txBody>
      </p:sp>
    </p:spTree>
    <p:extLst>
      <p:ext uri="{BB962C8B-B14F-4D97-AF65-F5344CB8AC3E}">
        <p14:creationId xmlns:p14="http://schemas.microsoft.com/office/powerpoint/2010/main" val="1272282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57A16BCF-D746-9444-B190-41F3E95CA267}"/>
              </a:ext>
            </a:extLst>
          </p:cNvPr>
          <p:cNvSpPr txBox="1"/>
          <p:nvPr/>
        </p:nvSpPr>
        <p:spPr>
          <a:xfrm>
            <a:off x="1351021" y="1526278"/>
            <a:ext cx="9489958" cy="3554819"/>
          </a:xfrm>
          <a:prstGeom prst="rect">
            <a:avLst/>
          </a:prstGeom>
          <a:noFill/>
        </p:spPr>
        <p:txBody>
          <a:bodyPr wrap="square">
            <a:spAutoFit/>
          </a:bodyPr>
          <a:lstStyle/>
          <a:p>
            <a:pPr hangingPunct="0">
              <a:spcAft>
                <a:spcPts val="600"/>
              </a:spcAft>
            </a:pP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a:t>
            </a:r>
            <a:r>
              <a:rPr lang="de-DE" sz="4400" dirty="0">
                <a:latin typeface="Calibri" panose="020F0502020204030204" pitchFamily="34" charset="0"/>
                <a:cs typeface="Times New Roman" panose="02020603050405020304" pitchFamily="18" charset="0"/>
              </a:rPr>
              <a:t>Wenn jemand Durst hat, soll er zu mir kommen und trinken! Wer an mich glaubt, aus dessen Innerem werden Ströme lebendigen Wassers fließen.“</a:t>
            </a:r>
          </a:p>
          <a:p>
            <a:pPr hangingPunct="0">
              <a:spcAft>
                <a:spcPts val="600"/>
              </a:spcAft>
            </a:pPr>
            <a:r>
              <a:rPr lang="de-DE" sz="4400" dirty="0">
                <a:latin typeface="Calibri" panose="020F0502020204030204" pitchFamily="34" charset="0"/>
                <a:ea typeface="Times New Roman" panose="02020603050405020304" pitchFamily="18" charset="0"/>
                <a:cs typeface="Times New Roman" panose="02020603050405020304" pitchFamily="18" charset="0"/>
              </a:rPr>
              <a:t>                                        (Johannes 7, 37)</a:t>
            </a:r>
            <a:endParaRPr lang="de-DE"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039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28FCB26E-F3D9-E896-B334-18D6DFBE182F}"/>
              </a:ext>
            </a:extLst>
          </p:cNvPr>
          <p:cNvSpPr txBox="1"/>
          <p:nvPr/>
        </p:nvSpPr>
        <p:spPr>
          <a:xfrm>
            <a:off x="1179576" y="1905506"/>
            <a:ext cx="9832848" cy="3046988"/>
          </a:xfrm>
          <a:prstGeom prst="rect">
            <a:avLst/>
          </a:prstGeom>
          <a:noFill/>
        </p:spPr>
        <p:txBody>
          <a:bodyPr wrap="square" rtlCol="0">
            <a:spAutoFit/>
          </a:bodyPr>
          <a:lstStyle/>
          <a:p>
            <a:pPr algn="ctr"/>
            <a:r>
              <a:rPr lang="de-DE" sz="9600" b="1" dirty="0">
                <a:ea typeface="Roboto" pitchFamily="2" charset="0"/>
                <a:cs typeface="Segoe UI Semilight" panose="020B0402040204020203" pitchFamily="34" charset="0"/>
              </a:rPr>
              <a:t>Was wäre, </a:t>
            </a:r>
          </a:p>
          <a:p>
            <a:pPr algn="ctr"/>
            <a:r>
              <a:rPr lang="de-DE" sz="9600" b="1" dirty="0">
                <a:ea typeface="Roboto" pitchFamily="2" charset="0"/>
                <a:cs typeface="Segoe UI Semilight" panose="020B0402040204020203" pitchFamily="34" charset="0"/>
              </a:rPr>
              <a:t>wenn das stimmt?</a:t>
            </a:r>
          </a:p>
        </p:txBody>
      </p:sp>
    </p:spTree>
    <p:extLst>
      <p:ext uri="{BB962C8B-B14F-4D97-AF65-F5344CB8AC3E}">
        <p14:creationId xmlns:p14="http://schemas.microsoft.com/office/powerpoint/2010/main" val="806672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57A16BCF-D746-9444-B190-41F3E95CA267}"/>
              </a:ext>
            </a:extLst>
          </p:cNvPr>
          <p:cNvSpPr txBox="1"/>
          <p:nvPr/>
        </p:nvSpPr>
        <p:spPr>
          <a:xfrm>
            <a:off x="1351021" y="1526278"/>
            <a:ext cx="9489958" cy="2123658"/>
          </a:xfrm>
          <a:prstGeom prst="rect">
            <a:avLst/>
          </a:prstGeom>
          <a:noFill/>
        </p:spPr>
        <p:txBody>
          <a:bodyPr wrap="square">
            <a:spAutoFit/>
          </a:bodyPr>
          <a:lstStyle/>
          <a:p>
            <a:pPr hangingPunct="0">
              <a:spcAft>
                <a:spcPts val="600"/>
              </a:spcAft>
            </a:pP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„Wer an mich glaubt, wird nie wieder Durst haben.“</a:t>
            </a:r>
            <a:br>
              <a:rPr lang="de-DE" sz="4400" dirty="0">
                <a:effectLst/>
                <a:latin typeface="Calibri" panose="020F0502020204030204" pitchFamily="34" charset="0"/>
                <a:ea typeface="Times New Roman" panose="02020603050405020304" pitchFamily="18" charset="0"/>
                <a:cs typeface="Times New Roman" panose="02020603050405020304" pitchFamily="18" charset="0"/>
              </a:rPr>
            </a:b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4400" dirty="0">
                <a:latin typeface="Calibri" panose="020F0502020204030204" pitchFamily="34" charset="0"/>
                <a:ea typeface="Times New Roman" panose="02020603050405020304" pitchFamily="18" charset="0"/>
                <a:cs typeface="Times New Roman" panose="02020603050405020304" pitchFamily="18" charset="0"/>
              </a:rPr>
              <a:t>(Johannes 6, 35)</a:t>
            </a:r>
            <a:endParaRPr lang="de-DE"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20BFEE38-6577-1AC9-E7A0-442A6A5DC167}"/>
              </a:ext>
            </a:extLst>
          </p:cNvPr>
          <p:cNvSpPr txBox="1"/>
          <p:nvPr/>
        </p:nvSpPr>
        <p:spPr>
          <a:xfrm>
            <a:off x="1351021" y="3688586"/>
            <a:ext cx="9832848" cy="1569660"/>
          </a:xfrm>
          <a:prstGeom prst="rect">
            <a:avLst/>
          </a:prstGeom>
          <a:noFill/>
        </p:spPr>
        <p:txBody>
          <a:bodyPr wrap="square" rtlCol="0">
            <a:spAutoFit/>
          </a:bodyPr>
          <a:lstStyle/>
          <a:p>
            <a:r>
              <a:rPr lang="de-DE" sz="9600" b="1" dirty="0">
                <a:ea typeface="Roboto" pitchFamily="2" charset="0"/>
                <a:cs typeface="Segoe UI Semilight" panose="020B0402040204020203" pitchFamily="34" charset="0"/>
              </a:rPr>
              <a:t>Glaube?</a:t>
            </a:r>
          </a:p>
        </p:txBody>
      </p:sp>
    </p:spTree>
    <p:extLst>
      <p:ext uri="{BB962C8B-B14F-4D97-AF65-F5344CB8AC3E}">
        <p14:creationId xmlns:p14="http://schemas.microsoft.com/office/powerpoint/2010/main" val="3762061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6" name="Textfeld 5">
            <a:extLst>
              <a:ext uri="{FF2B5EF4-FFF2-40B4-BE49-F238E27FC236}">
                <a16:creationId xmlns:a16="http://schemas.microsoft.com/office/drawing/2014/main" id="{20BFEE38-6577-1AC9-E7A0-442A6A5DC167}"/>
              </a:ext>
            </a:extLst>
          </p:cNvPr>
          <p:cNvSpPr txBox="1"/>
          <p:nvPr/>
        </p:nvSpPr>
        <p:spPr>
          <a:xfrm>
            <a:off x="1351021" y="3688586"/>
            <a:ext cx="9832848" cy="3046988"/>
          </a:xfrm>
          <a:prstGeom prst="rect">
            <a:avLst/>
          </a:prstGeom>
          <a:noFill/>
        </p:spPr>
        <p:txBody>
          <a:bodyPr wrap="square" rtlCol="0">
            <a:spAutoFit/>
          </a:bodyPr>
          <a:lstStyle/>
          <a:p>
            <a:r>
              <a:rPr lang="de-DE" sz="9600" b="1" dirty="0">
                <a:ea typeface="Roboto" pitchFamily="2" charset="0"/>
                <a:cs typeface="Segoe UI Semilight" panose="020B0402040204020203" pitchFamily="34" charset="0"/>
              </a:rPr>
              <a:t>Glaube =</a:t>
            </a:r>
          </a:p>
          <a:p>
            <a:r>
              <a:rPr lang="de-DE" sz="9600" b="1" dirty="0">
                <a:ea typeface="Roboto" pitchFamily="2" charset="0"/>
                <a:cs typeface="Segoe UI Semilight" panose="020B0402040204020203" pitchFamily="34" charset="0"/>
              </a:rPr>
              <a:t>Vertrauen</a:t>
            </a:r>
          </a:p>
        </p:txBody>
      </p:sp>
      <p:sp>
        <p:nvSpPr>
          <p:cNvPr id="8" name="Textfeld 7">
            <a:extLst>
              <a:ext uri="{FF2B5EF4-FFF2-40B4-BE49-F238E27FC236}">
                <a16:creationId xmlns:a16="http://schemas.microsoft.com/office/drawing/2014/main" id="{86F5E282-776B-C5ED-E17B-9E0D6E2DF38F}"/>
              </a:ext>
            </a:extLst>
          </p:cNvPr>
          <p:cNvSpPr txBox="1"/>
          <p:nvPr/>
        </p:nvSpPr>
        <p:spPr>
          <a:xfrm>
            <a:off x="1351021" y="1526278"/>
            <a:ext cx="9489958" cy="2123658"/>
          </a:xfrm>
          <a:prstGeom prst="rect">
            <a:avLst/>
          </a:prstGeom>
          <a:noFill/>
        </p:spPr>
        <p:txBody>
          <a:bodyPr wrap="square">
            <a:spAutoFit/>
          </a:bodyPr>
          <a:lstStyle/>
          <a:p>
            <a:pPr hangingPunct="0">
              <a:spcAft>
                <a:spcPts val="600"/>
              </a:spcAft>
            </a:pP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„Wer an mich glaubt, wird nie wieder Durst haben.“</a:t>
            </a:r>
            <a:br>
              <a:rPr lang="de-DE" sz="4400" dirty="0">
                <a:effectLst/>
                <a:latin typeface="Calibri" panose="020F0502020204030204" pitchFamily="34" charset="0"/>
                <a:ea typeface="Times New Roman" panose="02020603050405020304" pitchFamily="18" charset="0"/>
                <a:cs typeface="Times New Roman" panose="02020603050405020304" pitchFamily="18" charset="0"/>
              </a:rPr>
            </a:br>
            <a:r>
              <a:rPr lang="de-DE" sz="44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4400" dirty="0">
                <a:latin typeface="Calibri" panose="020F0502020204030204" pitchFamily="34" charset="0"/>
                <a:ea typeface="Times New Roman" panose="02020603050405020304" pitchFamily="18" charset="0"/>
                <a:cs typeface="Times New Roman" panose="02020603050405020304" pitchFamily="18" charset="0"/>
              </a:rPr>
              <a:t>(Johannes 6, 35)</a:t>
            </a:r>
            <a:endParaRPr lang="de-DE"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931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28FCB26E-F3D9-E896-B334-18D6DFBE182F}"/>
              </a:ext>
            </a:extLst>
          </p:cNvPr>
          <p:cNvSpPr txBox="1"/>
          <p:nvPr/>
        </p:nvSpPr>
        <p:spPr>
          <a:xfrm>
            <a:off x="1143103" y="1456784"/>
            <a:ext cx="9905794" cy="2554545"/>
          </a:xfrm>
          <a:prstGeom prst="rect">
            <a:avLst/>
          </a:prstGeom>
          <a:noFill/>
        </p:spPr>
        <p:txBody>
          <a:bodyPr wrap="square" rtlCol="0">
            <a:spAutoFit/>
          </a:bodyPr>
          <a:lstStyle/>
          <a:p>
            <a:pPr algn="ctr"/>
            <a:r>
              <a:rPr lang="de-DE" sz="8000" b="1" dirty="0">
                <a:solidFill>
                  <a:srgbClr val="F5B250"/>
                </a:solidFill>
                <a:effectLst>
                  <a:outerShdw blurRad="38100" dist="38100" dir="2700000" algn="tl">
                    <a:srgbClr val="000000">
                      <a:alpha val="43137"/>
                    </a:srgbClr>
                  </a:outerShdw>
                </a:effectLst>
                <a:ea typeface="Roboto" pitchFamily="2" charset="0"/>
                <a:cs typeface="Segoe UI Semilight" panose="020B0402040204020203" pitchFamily="34" charset="0"/>
              </a:rPr>
              <a:t>Wer kann uns sagen, wer wir sind?</a:t>
            </a:r>
          </a:p>
        </p:txBody>
      </p:sp>
      <p:sp>
        <p:nvSpPr>
          <p:cNvPr id="6" name="Textfeld 5">
            <a:extLst>
              <a:ext uri="{FF2B5EF4-FFF2-40B4-BE49-F238E27FC236}">
                <a16:creationId xmlns:a16="http://schemas.microsoft.com/office/drawing/2014/main" id="{0F277D78-88D2-A011-5A9A-864F39B1020D}"/>
              </a:ext>
            </a:extLst>
          </p:cNvPr>
          <p:cNvSpPr txBox="1"/>
          <p:nvPr/>
        </p:nvSpPr>
        <p:spPr>
          <a:xfrm>
            <a:off x="1143103" y="4361528"/>
            <a:ext cx="9905794" cy="1323439"/>
          </a:xfrm>
          <a:prstGeom prst="rect">
            <a:avLst/>
          </a:prstGeom>
          <a:noFill/>
        </p:spPr>
        <p:txBody>
          <a:bodyPr wrap="square" rtlCol="0">
            <a:spAutoFit/>
          </a:bodyPr>
          <a:lstStyle/>
          <a:p>
            <a:pPr algn="ctr"/>
            <a:r>
              <a:rPr lang="de-DE" sz="8000" b="1" dirty="0">
                <a:ea typeface="Roboto" pitchFamily="2" charset="0"/>
                <a:cs typeface="Segoe UI Semilight" panose="020B0402040204020203" pitchFamily="34" charset="0"/>
              </a:rPr>
              <a:t>Nur unser Schöpfer!</a:t>
            </a:r>
          </a:p>
        </p:txBody>
      </p:sp>
    </p:spTree>
    <p:extLst>
      <p:ext uri="{BB962C8B-B14F-4D97-AF65-F5344CB8AC3E}">
        <p14:creationId xmlns:p14="http://schemas.microsoft.com/office/powerpoint/2010/main" val="43355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28FCB26E-F3D9-E896-B334-18D6DFBE182F}"/>
              </a:ext>
            </a:extLst>
          </p:cNvPr>
          <p:cNvSpPr txBox="1"/>
          <p:nvPr/>
        </p:nvSpPr>
        <p:spPr>
          <a:xfrm>
            <a:off x="1143103" y="1456784"/>
            <a:ext cx="9905794" cy="2554545"/>
          </a:xfrm>
          <a:prstGeom prst="rect">
            <a:avLst/>
          </a:prstGeom>
          <a:noFill/>
        </p:spPr>
        <p:txBody>
          <a:bodyPr wrap="square" rtlCol="0">
            <a:spAutoFit/>
          </a:bodyPr>
          <a:lstStyle/>
          <a:p>
            <a:pPr algn="ctr"/>
            <a:r>
              <a:rPr lang="de-DE" sz="8000" b="1" dirty="0">
                <a:solidFill>
                  <a:srgbClr val="F5B250"/>
                </a:solidFill>
                <a:effectLst>
                  <a:outerShdw blurRad="38100" dist="38100" dir="2700000" algn="tl">
                    <a:srgbClr val="000000">
                      <a:alpha val="43137"/>
                    </a:srgbClr>
                  </a:outerShdw>
                </a:effectLst>
                <a:ea typeface="Roboto" pitchFamily="2" charset="0"/>
                <a:cs typeface="Segoe UI Semilight" panose="020B0402040204020203" pitchFamily="34" charset="0"/>
              </a:rPr>
              <a:t>Wer kann uns sagen, wer wir sind?</a:t>
            </a:r>
          </a:p>
        </p:txBody>
      </p:sp>
      <p:sp>
        <p:nvSpPr>
          <p:cNvPr id="6" name="Textfeld 5">
            <a:extLst>
              <a:ext uri="{FF2B5EF4-FFF2-40B4-BE49-F238E27FC236}">
                <a16:creationId xmlns:a16="http://schemas.microsoft.com/office/drawing/2014/main" id="{0F277D78-88D2-A011-5A9A-864F39B1020D}"/>
              </a:ext>
            </a:extLst>
          </p:cNvPr>
          <p:cNvSpPr txBox="1"/>
          <p:nvPr/>
        </p:nvSpPr>
        <p:spPr>
          <a:xfrm>
            <a:off x="1551484" y="3849464"/>
            <a:ext cx="9089033" cy="1323439"/>
          </a:xfrm>
          <a:prstGeom prst="rect">
            <a:avLst/>
          </a:prstGeom>
          <a:noFill/>
        </p:spPr>
        <p:txBody>
          <a:bodyPr wrap="square" rtlCol="0">
            <a:spAutoFit/>
          </a:bodyPr>
          <a:lstStyle/>
          <a:p>
            <a:pPr algn="ctr"/>
            <a:r>
              <a:rPr lang="de-DE" sz="8000" b="1" dirty="0">
                <a:ea typeface="Roboto" pitchFamily="2" charset="0"/>
                <a:cs typeface="Segoe UI Semilight" panose="020B0402040204020203" pitchFamily="34" charset="0"/>
              </a:rPr>
              <a:t>Nur unser Schöpfer!</a:t>
            </a:r>
          </a:p>
        </p:txBody>
      </p:sp>
    </p:spTree>
    <p:extLst>
      <p:ext uri="{BB962C8B-B14F-4D97-AF65-F5344CB8AC3E}">
        <p14:creationId xmlns:p14="http://schemas.microsoft.com/office/powerpoint/2010/main" val="2075443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7" name="Textfeld 6">
            <a:extLst>
              <a:ext uri="{FF2B5EF4-FFF2-40B4-BE49-F238E27FC236}">
                <a16:creationId xmlns:a16="http://schemas.microsoft.com/office/drawing/2014/main" id="{28FCB26E-F3D9-E896-B334-18D6DFBE182F}"/>
              </a:ext>
            </a:extLst>
          </p:cNvPr>
          <p:cNvSpPr txBox="1"/>
          <p:nvPr/>
        </p:nvSpPr>
        <p:spPr>
          <a:xfrm>
            <a:off x="1143103" y="1456784"/>
            <a:ext cx="9905794" cy="2554545"/>
          </a:xfrm>
          <a:prstGeom prst="rect">
            <a:avLst/>
          </a:prstGeom>
          <a:noFill/>
        </p:spPr>
        <p:txBody>
          <a:bodyPr wrap="square" rtlCol="0">
            <a:spAutoFit/>
          </a:bodyPr>
          <a:lstStyle/>
          <a:p>
            <a:pPr algn="ctr"/>
            <a:r>
              <a:rPr lang="de-DE" sz="8000" b="1" dirty="0">
                <a:solidFill>
                  <a:srgbClr val="F5B250"/>
                </a:solidFill>
                <a:effectLst>
                  <a:outerShdw blurRad="38100" dist="38100" dir="2700000" algn="tl">
                    <a:srgbClr val="000000">
                      <a:alpha val="43137"/>
                    </a:srgbClr>
                  </a:outerShdw>
                </a:effectLst>
                <a:ea typeface="Roboto" pitchFamily="2" charset="0"/>
                <a:cs typeface="Segoe UI Semilight" panose="020B0402040204020203" pitchFamily="34" charset="0"/>
              </a:rPr>
              <a:t>Wer kann uns sagen, wer wir sind?</a:t>
            </a:r>
          </a:p>
        </p:txBody>
      </p:sp>
      <p:sp>
        <p:nvSpPr>
          <p:cNvPr id="6" name="Textfeld 5">
            <a:extLst>
              <a:ext uri="{FF2B5EF4-FFF2-40B4-BE49-F238E27FC236}">
                <a16:creationId xmlns:a16="http://schemas.microsoft.com/office/drawing/2014/main" id="{0F277D78-88D2-A011-5A9A-864F39B1020D}"/>
              </a:ext>
            </a:extLst>
          </p:cNvPr>
          <p:cNvSpPr txBox="1"/>
          <p:nvPr/>
        </p:nvSpPr>
        <p:spPr>
          <a:xfrm>
            <a:off x="1551484" y="3849464"/>
            <a:ext cx="9089033" cy="2554545"/>
          </a:xfrm>
          <a:prstGeom prst="rect">
            <a:avLst/>
          </a:prstGeom>
          <a:noFill/>
        </p:spPr>
        <p:txBody>
          <a:bodyPr wrap="square" rtlCol="0">
            <a:spAutoFit/>
          </a:bodyPr>
          <a:lstStyle/>
          <a:p>
            <a:pPr algn="ctr"/>
            <a:r>
              <a:rPr lang="de-DE" sz="8000" b="1" dirty="0">
                <a:ea typeface="Roboto" pitchFamily="2" charset="0"/>
                <a:cs typeface="Segoe UI Semilight" panose="020B0402040204020203" pitchFamily="34" charset="0"/>
              </a:rPr>
              <a:t>Nur unser himmlischer Vater!</a:t>
            </a:r>
          </a:p>
        </p:txBody>
      </p:sp>
    </p:spTree>
    <p:extLst>
      <p:ext uri="{BB962C8B-B14F-4D97-AF65-F5344CB8AC3E}">
        <p14:creationId xmlns:p14="http://schemas.microsoft.com/office/powerpoint/2010/main" val="1062309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AiggDesign_PPP_Folie_Empty.jpg">
            <a:extLst>
              <a:ext uri="{FF2B5EF4-FFF2-40B4-BE49-F238E27FC236}">
                <a16:creationId xmlns:a16="http://schemas.microsoft.com/office/drawing/2014/main" id="{C1EFA5D6-58BA-E841-E298-F1BD948CC814}"/>
              </a:ext>
            </a:extLst>
          </p:cNvPr>
          <p:cNvPicPr>
            <a:picLocks noChangeAspect="1"/>
          </p:cNvPicPr>
          <p:nvPr/>
        </p:nvPicPr>
        <p:blipFill rotWithShape="1">
          <a:blip r:embed="rId2" cstate="print"/>
          <a:srcRect t="23502" b="1512"/>
          <a:stretch/>
        </p:blipFill>
        <p:spPr>
          <a:xfrm>
            <a:off x="20" y="0"/>
            <a:ext cx="12191980" cy="6856718"/>
          </a:xfrm>
          <a:prstGeom prst="rect">
            <a:avLst/>
          </a:prstGeom>
        </p:spPr>
      </p:pic>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Text, Geschirr, Teller, Vektorgrafiken enthält.&#10;&#10;Automatisch generierte Beschreibung">
            <a:extLst>
              <a:ext uri="{FF2B5EF4-FFF2-40B4-BE49-F238E27FC236}">
                <a16:creationId xmlns:a16="http://schemas.microsoft.com/office/drawing/2014/main" id="{13A1F31C-83BF-477A-DBE9-BAEC8CBF80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764" y="1406467"/>
            <a:ext cx="6832473" cy="40450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2355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AiggDesign_PPP_Folie_Empty.jpg">
            <a:extLst>
              <a:ext uri="{FF2B5EF4-FFF2-40B4-BE49-F238E27FC236}">
                <a16:creationId xmlns:a16="http://schemas.microsoft.com/office/drawing/2014/main" id="{C1EFA5D6-58BA-E841-E298-F1BD948CC814}"/>
              </a:ext>
            </a:extLst>
          </p:cNvPr>
          <p:cNvPicPr>
            <a:picLocks noChangeAspect="1"/>
          </p:cNvPicPr>
          <p:nvPr/>
        </p:nvPicPr>
        <p:blipFill rotWithShape="1">
          <a:blip r:embed="rId2" cstate="print"/>
          <a:srcRect t="23502" b="1512"/>
          <a:stretch/>
        </p:blipFill>
        <p:spPr>
          <a:xfrm>
            <a:off x="20" y="0"/>
            <a:ext cx="12191980" cy="6856718"/>
          </a:xfrm>
          <a:prstGeom prst="rect">
            <a:avLst/>
          </a:prstGeom>
        </p:spPr>
      </p:pic>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9" name="Grafik 8" descr="Ein Bild, das Silhouette enthält.&#10;&#10;Automatisch generierte Beschreibung">
            <a:extLst>
              <a:ext uri="{FF2B5EF4-FFF2-40B4-BE49-F238E27FC236}">
                <a16:creationId xmlns:a16="http://schemas.microsoft.com/office/drawing/2014/main" id="{37F239CD-F585-3701-1DA2-EB06686D3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8755" cy="8172503"/>
          </a:xfrm>
          <a:prstGeom prst="rect">
            <a:avLst/>
          </a:prstGeom>
        </p:spPr>
      </p:pic>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a:extLst>
              <a:ext uri="{FF2B5EF4-FFF2-40B4-BE49-F238E27FC236}">
                <a16:creationId xmlns:a16="http://schemas.microsoft.com/office/drawing/2014/main" id="{8B642A1D-1A82-1686-4400-E579234EC8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88" y="1302354"/>
            <a:ext cx="4215384" cy="1116362"/>
          </a:xfrm>
          <a:prstGeom prst="rect">
            <a:avLst/>
          </a:prstGeom>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035E7B4B-B996-38D8-A546-22922E8D92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088" y="2519045"/>
            <a:ext cx="4151376" cy="1475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1950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AiggDesign_PPP_Folie_Empty.jpg">
            <a:extLst>
              <a:ext uri="{FF2B5EF4-FFF2-40B4-BE49-F238E27FC236}">
                <a16:creationId xmlns:a16="http://schemas.microsoft.com/office/drawing/2014/main" id="{C1EFA5D6-58BA-E841-E298-F1BD948CC814}"/>
              </a:ext>
            </a:extLst>
          </p:cNvPr>
          <p:cNvPicPr>
            <a:picLocks noChangeAspect="1"/>
          </p:cNvPicPr>
          <p:nvPr/>
        </p:nvPicPr>
        <p:blipFill rotWithShape="1">
          <a:blip r:embed="rId2" cstate="print"/>
          <a:srcRect t="23502" b="1512"/>
          <a:stretch/>
        </p:blipFill>
        <p:spPr>
          <a:xfrm>
            <a:off x="20" y="0"/>
            <a:ext cx="12191980" cy="6856718"/>
          </a:xfrm>
          <a:prstGeom prst="rect">
            <a:avLst/>
          </a:prstGeom>
        </p:spPr>
      </p:pic>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Tree>
    <p:extLst>
      <p:ext uri="{BB962C8B-B14F-4D97-AF65-F5344CB8AC3E}">
        <p14:creationId xmlns:p14="http://schemas.microsoft.com/office/powerpoint/2010/main" val="144981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0C01182-9A72-8404-DA1F-EED8A6DF4D7F}"/>
              </a:ext>
            </a:extLst>
          </p:cNvPr>
          <p:cNvSpPr txBox="1"/>
          <p:nvPr/>
        </p:nvSpPr>
        <p:spPr>
          <a:xfrm>
            <a:off x="768096" y="1566311"/>
            <a:ext cx="6748272" cy="1862048"/>
          </a:xfrm>
          <a:prstGeom prst="rect">
            <a:avLst/>
          </a:prstGeom>
          <a:noFill/>
        </p:spPr>
        <p:txBody>
          <a:bodyPr wrap="square" rtlCol="0">
            <a:spAutoFit/>
          </a:bodyPr>
          <a:lstStyle/>
          <a:p>
            <a:r>
              <a:rPr lang="de-DE" sz="11500" b="1" dirty="0">
                <a:ea typeface="Roboto" pitchFamily="2" charset="0"/>
                <a:cs typeface="Segoe UI Semilight" panose="020B0402040204020203" pitchFamily="34" charset="0"/>
              </a:rPr>
              <a:t>Überfluss</a:t>
            </a:r>
          </a:p>
        </p:txBody>
      </p:sp>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362785"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16" name="Grafik 15" descr="Ein Bild, das Text, Geschäft, Marktplatz, Verkauf enthält.&#10;&#10;Automatisch generierte Beschreibung">
            <a:extLst>
              <a:ext uri="{FF2B5EF4-FFF2-40B4-BE49-F238E27FC236}">
                <a16:creationId xmlns:a16="http://schemas.microsoft.com/office/drawing/2014/main" id="{1AD8B5FC-2621-3EE6-5599-A26A39ED7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08" y="3428359"/>
            <a:ext cx="4493238" cy="29943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3225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EB2D6F9F-16EF-BCF0-E666-23B5B388144B}"/>
              </a:ext>
            </a:extLst>
          </p:cNvPr>
          <p:cNvPicPr>
            <a:picLocks noChangeAspect="1"/>
          </p:cNvPicPr>
          <p:nvPr/>
        </p:nvPicPr>
        <p:blipFill>
          <a:blip r:embed="rId2"/>
          <a:stretch>
            <a:fillRect/>
          </a:stretch>
        </p:blipFill>
        <p:spPr>
          <a:xfrm flipH="1">
            <a:off x="-4970" y="848139"/>
            <a:ext cx="12193921" cy="6009861"/>
          </a:xfrm>
          <a:prstGeom prst="rect">
            <a:avLst/>
          </a:prstGeom>
        </p:spPr>
      </p:pic>
      <p:sp>
        <p:nvSpPr>
          <p:cNvPr id="7" name="Rechteck 6">
            <a:extLst>
              <a:ext uri="{FF2B5EF4-FFF2-40B4-BE49-F238E27FC236}">
                <a16:creationId xmlns:a16="http://schemas.microsoft.com/office/drawing/2014/main" id="{9CEEF282-ACEB-504F-F4A5-250A26E8E275}"/>
              </a:ext>
            </a:extLst>
          </p:cNvPr>
          <p:cNvSpPr/>
          <p:nvPr/>
        </p:nvSpPr>
        <p:spPr>
          <a:xfrm>
            <a:off x="0" y="1"/>
            <a:ext cx="12188952" cy="1351722"/>
          </a:xfrm>
          <a:prstGeom prst="rect">
            <a:avLst/>
          </a:prstGeom>
          <a:solidFill>
            <a:srgbClr val="47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64A37DF0-B99A-677A-AF1F-2082C3FE8555}"/>
              </a:ext>
            </a:extLst>
          </p:cNvPr>
          <p:cNvPicPr>
            <a:picLocks noChangeAspect="1"/>
          </p:cNvPicPr>
          <p:nvPr/>
        </p:nvPicPr>
        <p:blipFill>
          <a:blip r:embed="rId3"/>
          <a:stretch>
            <a:fillRect/>
          </a:stretch>
        </p:blipFill>
        <p:spPr>
          <a:xfrm>
            <a:off x="9356251" y="290435"/>
            <a:ext cx="2530949" cy="802869"/>
          </a:xfrm>
          <a:prstGeom prst="rect">
            <a:avLst/>
          </a:prstGeom>
        </p:spPr>
      </p:pic>
      <p:sp>
        <p:nvSpPr>
          <p:cNvPr id="11" name="Textfeld 10">
            <a:extLst>
              <a:ext uri="{FF2B5EF4-FFF2-40B4-BE49-F238E27FC236}">
                <a16:creationId xmlns:a16="http://schemas.microsoft.com/office/drawing/2014/main" id="{FDA89712-20CC-ACA5-4EE0-2DF5EB77225D}"/>
              </a:ext>
            </a:extLst>
          </p:cNvPr>
          <p:cNvSpPr txBox="1"/>
          <p:nvPr/>
        </p:nvSpPr>
        <p:spPr>
          <a:xfrm>
            <a:off x="3876261" y="2199861"/>
            <a:ext cx="7513983" cy="3508653"/>
          </a:xfrm>
          <a:prstGeom prst="rect">
            <a:avLst/>
          </a:prstGeom>
          <a:noFill/>
        </p:spPr>
        <p:txBody>
          <a:bodyPr wrap="square" rtlCol="0">
            <a:spAutoFit/>
          </a:bodyPr>
          <a:lstStyle/>
          <a:p>
            <a:r>
              <a:rPr lang="de-DE" sz="62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Gott unsere </a:t>
            </a:r>
            <a:br>
              <a:rPr lang="de-DE" sz="60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br>
            <a:r>
              <a:rPr lang="de-DE" sz="96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Prioritäten</a:t>
            </a:r>
            <a:r>
              <a:rPr lang="de-DE" sz="96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a:t>
            </a:r>
            <a:br>
              <a:rPr lang="de-DE" sz="60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br>
            <a:r>
              <a:rPr lang="de-DE" sz="60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neu ordnen kann</a:t>
            </a:r>
          </a:p>
        </p:txBody>
      </p:sp>
      <p:sp>
        <p:nvSpPr>
          <p:cNvPr id="8" name="Textfeld 7">
            <a:extLst>
              <a:ext uri="{FF2B5EF4-FFF2-40B4-BE49-F238E27FC236}">
                <a16:creationId xmlns:a16="http://schemas.microsoft.com/office/drawing/2014/main" id="{EE100858-CEB7-8C4F-6D95-38F4DB8D308B}"/>
              </a:ext>
            </a:extLst>
          </p:cNvPr>
          <p:cNvSpPr txBox="1"/>
          <p:nvPr/>
        </p:nvSpPr>
        <p:spPr>
          <a:xfrm>
            <a:off x="372062" y="3735"/>
            <a:ext cx="4391202" cy="1200329"/>
          </a:xfrm>
          <a:prstGeom prst="rect">
            <a:avLst/>
          </a:prstGeom>
          <a:noFill/>
        </p:spPr>
        <p:txBody>
          <a:bodyPr wrap="none" rtlCol="0">
            <a:spAutoFit/>
          </a:bodyPr>
          <a:lstStyle/>
          <a:p>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Eine Reise zum Leben im Vaterhaus</a:t>
            </a:r>
            <a:r>
              <a:rPr lang="de-DE" sz="36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a:t>
            </a:r>
          </a:p>
          <a:p>
            <a:r>
              <a:rPr lang="de-DE" sz="36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2</a:t>
            </a:r>
          </a:p>
        </p:txBody>
      </p:sp>
    </p:spTree>
    <p:extLst>
      <p:ext uri="{BB962C8B-B14F-4D97-AF65-F5344CB8AC3E}">
        <p14:creationId xmlns:p14="http://schemas.microsoft.com/office/powerpoint/2010/main" val="93159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0C01182-9A72-8404-DA1F-EED8A6DF4D7F}"/>
              </a:ext>
            </a:extLst>
          </p:cNvPr>
          <p:cNvSpPr txBox="1"/>
          <p:nvPr/>
        </p:nvSpPr>
        <p:spPr>
          <a:xfrm>
            <a:off x="768096" y="1566311"/>
            <a:ext cx="6748272" cy="1862048"/>
          </a:xfrm>
          <a:prstGeom prst="rect">
            <a:avLst/>
          </a:prstGeom>
          <a:noFill/>
        </p:spPr>
        <p:txBody>
          <a:bodyPr wrap="square" rtlCol="0">
            <a:spAutoFit/>
          </a:bodyPr>
          <a:lstStyle/>
          <a:p>
            <a:r>
              <a:rPr lang="de-DE" sz="11500" b="1" dirty="0">
                <a:ea typeface="Roboto" pitchFamily="2" charset="0"/>
                <a:cs typeface="Segoe UI Semilight" panose="020B0402040204020203" pitchFamily="34" charset="0"/>
              </a:rPr>
              <a:t>Überfluss</a:t>
            </a:r>
          </a:p>
        </p:txBody>
      </p:sp>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13" name="Textfeld 12">
            <a:extLst>
              <a:ext uri="{FF2B5EF4-FFF2-40B4-BE49-F238E27FC236}">
                <a16:creationId xmlns:a16="http://schemas.microsoft.com/office/drawing/2014/main" id="{9DBE9AAC-C464-A62B-CBC7-A466B6F3F731}"/>
              </a:ext>
            </a:extLst>
          </p:cNvPr>
          <p:cNvSpPr txBox="1"/>
          <p:nvPr/>
        </p:nvSpPr>
        <p:spPr>
          <a:xfrm>
            <a:off x="768096" y="3510935"/>
            <a:ext cx="5184648" cy="1862048"/>
          </a:xfrm>
          <a:prstGeom prst="rect">
            <a:avLst/>
          </a:prstGeom>
          <a:noFill/>
        </p:spPr>
        <p:txBody>
          <a:bodyPr wrap="square" rtlCol="0">
            <a:spAutoFit/>
          </a:bodyPr>
          <a:lstStyle/>
          <a:p>
            <a:r>
              <a:rPr lang="de-DE" sz="11500" dirty="0">
                <a:ea typeface="Roboto" pitchFamily="2" charset="0"/>
                <a:cs typeface="Segoe UI Semilight" panose="020B0402040204020203" pitchFamily="34" charset="0"/>
                <a:sym typeface="Wingdings" panose="05000000000000000000" pitchFamily="2" charset="2"/>
              </a:rPr>
              <a:t></a:t>
            </a:r>
            <a:r>
              <a:rPr lang="de-DE" sz="11500" b="1" dirty="0">
                <a:ea typeface="Roboto" pitchFamily="2" charset="0"/>
                <a:cs typeface="Segoe UI Semilight" panose="020B0402040204020203" pitchFamily="34" charset="0"/>
              </a:rPr>
              <a:t>Glück</a:t>
            </a:r>
          </a:p>
        </p:txBody>
      </p:sp>
      <p:sp>
        <p:nvSpPr>
          <p:cNvPr id="14" name="Textfeld 13">
            <a:extLst>
              <a:ext uri="{FF2B5EF4-FFF2-40B4-BE49-F238E27FC236}">
                <a16:creationId xmlns:a16="http://schemas.microsoft.com/office/drawing/2014/main" id="{C6F651FA-F6FA-BD74-78CE-DD0C320832AA}"/>
              </a:ext>
            </a:extLst>
          </p:cNvPr>
          <p:cNvSpPr txBox="1"/>
          <p:nvPr/>
        </p:nvSpPr>
        <p:spPr>
          <a:xfrm>
            <a:off x="5218242" y="3510935"/>
            <a:ext cx="1429446" cy="1862048"/>
          </a:xfrm>
          <a:prstGeom prst="rect">
            <a:avLst/>
          </a:prstGeom>
          <a:noFill/>
        </p:spPr>
        <p:txBody>
          <a:bodyPr wrap="square" rtlCol="0">
            <a:spAutoFit/>
          </a:bodyPr>
          <a:lstStyle/>
          <a:p>
            <a:r>
              <a:rPr lang="de-DE" sz="11500" b="1" dirty="0">
                <a:ea typeface="Roboto" pitchFamily="2" charset="0"/>
                <a:cs typeface="Segoe UI Semilight" panose="020B0402040204020203" pitchFamily="34" charset="0"/>
                <a:sym typeface="Wingdings" panose="05000000000000000000" pitchFamily="2" charset="2"/>
              </a:rPr>
              <a:t> </a:t>
            </a:r>
            <a:r>
              <a:rPr lang="de-DE" sz="11500" b="1" dirty="0">
                <a:ea typeface="Roboto" pitchFamily="2" charset="0"/>
                <a:cs typeface="Segoe UI Semilight" panose="020B0402040204020203" pitchFamily="34" charset="0"/>
              </a:rPr>
              <a:t>!</a:t>
            </a:r>
          </a:p>
        </p:txBody>
      </p:sp>
      <p:sp>
        <p:nvSpPr>
          <p:cNvPr id="15" name="Textfeld 14">
            <a:extLst>
              <a:ext uri="{FF2B5EF4-FFF2-40B4-BE49-F238E27FC236}">
                <a16:creationId xmlns:a16="http://schemas.microsoft.com/office/drawing/2014/main" id="{769776E1-DC77-6F69-219C-22FF57AC1816}"/>
              </a:ext>
            </a:extLst>
          </p:cNvPr>
          <p:cNvSpPr txBox="1"/>
          <p:nvPr/>
        </p:nvSpPr>
        <p:spPr>
          <a:xfrm>
            <a:off x="5181666" y="3510935"/>
            <a:ext cx="1429446" cy="1862048"/>
          </a:xfrm>
          <a:prstGeom prst="rect">
            <a:avLst/>
          </a:prstGeom>
          <a:noFill/>
        </p:spPr>
        <p:txBody>
          <a:bodyPr wrap="square" rtlCol="0">
            <a:spAutoFit/>
          </a:bodyPr>
          <a:lstStyle/>
          <a:p>
            <a:r>
              <a:rPr lang="de-DE" sz="11500" b="1" dirty="0">
                <a:ea typeface="Roboto" pitchFamily="2" charset="0"/>
                <a:cs typeface="Segoe UI Semilight" panose="020B0402040204020203" pitchFamily="34" charset="0"/>
                <a:sym typeface="Wingdings" panose="05000000000000000000" pitchFamily="2" charset="2"/>
              </a:rPr>
              <a:t> </a:t>
            </a:r>
            <a:r>
              <a:rPr lang="de-DE" sz="11500" b="1" dirty="0">
                <a:ea typeface="Roboto" pitchFamily="2" charset="0"/>
                <a:cs typeface="Segoe UI Semilight" panose="020B0402040204020203" pitchFamily="34" charset="0"/>
              </a:rPr>
              <a:t>?</a:t>
            </a:r>
          </a:p>
        </p:txBody>
      </p:sp>
    </p:spTree>
    <p:extLst>
      <p:ext uri="{BB962C8B-B14F-4D97-AF65-F5344CB8AC3E}">
        <p14:creationId xmlns:p14="http://schemas.microsoft.com/office/powerpoint/2010/main" val="3810361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4" grpId="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Person, drinnen, Frau, Wand enthält.&#10;&#10;Automatisch generierte Beschreibung">
            <a:extLst>
              <a:ext uri="{FF2B5EF4-FFF2-40B4-BE49-F238E27FC236}">
                <a16:creationId xmlns:a16="http://schemas.microsoft.com/office/drawing/2014/main" id="{50709886-1908-D191-EA75-A9057EEA8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71" y="1410582"/>
            <a:ext cx="4824000" cy="3128096"/>
          </a:xfrm>
          <a:prstGeom prst="rect">
            <a:avLst/>
          </a:prstGeom>
          <a:effectLst>
            <a:outerShdw blurRad="50800" dist="38100" dir="2700000" algn="tl" rotWithShape="0">
              <a:prstClr val="black">
                <a:alpha val="40000"/>
              </a:prstClr>
            </a:outerShdw>
          </a:effectLst>
        </p:spPr>
      </p:pic>
      <p:pic>
        <p:nvPicPr>
          <p:cNvPr id="7" name="Grafik 6" descr="Ein Bild, das Person, Telefon, Mobiltelefon, drinnen enthält.&#10;&#10;Automatisch generierte Beschreibung">
            <a:extLst>
              <a:ext uri="{FF2B5EF4-FFF2-40B4-BE49-F238E27FC236}">
                <a16:creationId xmlns:a16="http://schemas.microsoft.com/office/drawing/2014/main" id="{EE375308-B3FC-F896-6840-0BB602CDC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322" y="2620572"/>
            <a:ext cx="4824000" cy="32147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97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9" name="Grafik 8" descr="Ein Bild, das Person, sitzend, Kind, Baby enthält.&#10;&#10;Automatisch generierte Beschreibung">
            <a:extLst>
              <a:ext uri="{FF2B5EF4-FFF2-40B4-BE49-F238E27FC236}">
                <a16:creationId xmlns:a16="http://schemas.microsoft.com/office/drawing/2014/main" id="{4FBFF741-49B0-1A3C-8200-2362A3EE1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307" y="1195362"/>
            <a:ext cx="6289386" cy="4201113"/>
          </a:xfrm>
          <a:prstGeom prst="rect">
            <a:avLst/>
          </a:prstGeom>
          <a:effectLst>
            <a:outerShdw blurRad="50800" dist="38100" dir="2700000" algn="tl" rotWithShape="0">
              <a:prstClr val="black">
                <a:alpha val="40000"/>
              </a:prstClr>
            </a:outerShdw>
          </a:effectLst>
        </p:spPr>
      </p:pic>
      <p:sp>
        <p:nvSpPr>
          <p:cNvPr id="10" name="Textfeld 9">
            <a:extLst>
              <a:ext uri="{FF2B5EF4-FFF2-40B4-BE49-F238E27FC236}">
                <a16:creationId xmlns:a16="http://schemas.microsoft.com/office/drawing/2014/main" id="{CE8C353D-B877-2990-CDF0-3692574F71F0}"/>
              </a:ext>
            </a:extLst>
          </p:cNvPr>
          <p:cNvSpPr txBox="1"/>
          <p:nvPr/>
        </p:nvSpPr>
        <p:spPr>
          <a:xfrm>
            <a:off x="2721864" y="5396475"/>
            <a:ext cx="6748272" cy="1200329"/>
          </a:xfrm>
          <a:prstGeom prst="rect">
            <a:avLst/>
          </a:prstGeom>
          <a:noFill/>
        </p:spPr>
        <p:txBody>
          <a:bodyPr wrap="square" rtlCol="0">
            <a:spAutoFit/>
          </a:bodyPr>
          <a:lstStyle/>
          <a:p>
            <a:pPr algn="ctr"/>
            <a:r>
              <a:rPr lang="de-DE" sz="7200" b="1" dirty="0">
                <a:ea typeface="Roboto" pitchFamily="2" charset="0"/>
                <a:cs typeface="Segoe UI Semilight" panose="020B0402040204020203" pitchFamily="34" charset="0"/>
              </a:rPr>
              <a:t>Aufmerksamkeit</a:t>
            </a:r>
          </a:p>
        </p:txBody>
      </p:sp>
    </p:spTree>
    <p:extLst>
      <p:ext uri="{BB962C8B-B14F-4D97-AF65-F5344CB8AC3E}">
        <p14:creationId xmlns:p14="http://schemas.microsoft.com/office/powerpoint/2010/main" val="647834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9" name="Grafik 8" descr="Ein Bild, das Person, sitzend, Kind, Baby enthält.&#10;&#10;Automatisch generierte Beschreibung">
            <a:extLst>
              <a:ext uri="{FF2B5EF4-FFF2-40B4-BE49-F238E27FC236}">
                <a16:creationId xmlns:a16="http://schemas.microsoft.com/office/drawing/2014/main" id="{4FBFF741-49B0-1A3C-8200-2362A3EE1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307" y="1195362"/>
            <a:ext cx="6289386" cy="4201113"/>
          </a:xfrm>
          <a:prstGeom prst="rect">
            <a:avLst/>
          </a:prstGeom>
          <a:effectLst>
            <a:outerShdw blurRad="50800" dist="38100" dir="2700000" algn="tl" rotWithShape="0">
              <a:prstClr val="black">
                <a:alpha val="40000"/>
              </a:prstClr>
            </a:outerShdw>
          </a:effectLst>
        </p:spPr>
      </p:pic>
      <p:sp>
        <p:nvSpPr>
          <p:cNvPr id="10" name="Textfeld 9">
            <a:extLst>
              <a:ext uri="{FF2B5EF4-FFF2-40B4-BE49-F238E27FC236}">
                <a16:creationId xmlns:a16="http://schemas.microsoft.com/office/drawing/2014/main" id="{CE8C353D-B877-2990-CDF0-3692574F71F0}"/>
              </a:ext>
            </a:extLst>
          </p:cNvPr>
          <p:cNvSpPr txBox="1"/>
          <p:nvPr/>
        </p:nvSpPr>
        <p:spPr>
          <a:xfrm>
            <a:off x="2721864" y="5396475"/>
            <a:ext cx="6748272" cy="1200329"/>
          </a:xfrm>
          <a:prstGeom prst="rect">
            <a:avLst/>
          </a:prstGeom>
          <a:noFill/>
        </p:spPr>
        <p:txBody>
          <a:bodyPr wrap="square" rtlCol="0">
            <a:spAutoFit/>
          </a:bodyPr>
          <a:lstStyle/>
          <a:p>
            <a:pPr algn="ctr"/>
            <a:r>
              <a:rPr lang="de-DE" sz="7200" b="1" dirty="0">
                <a:ea typeface="Roboto" pitchFamily="2" charset="0"/>
                <a:cs typeface="Segoe UI Semilight" panose="020B0402040204020203" pitchFamily="34" charset="0"/>
              </a:rPr>
              <a:t>Wer bin ich?</a:t>
            </a:r>
          </a:p>
        </p:txBody>
      </p:sp>
    </p:spTree>
    <p:extLst>
      <p:ext uri="{BB962C8B-B14F-4D97-AF65-F5344CB8AC3E}">
        <p14:creationId xmlns:p14="http://schemas.microsoft.com/office/powerpoint/2010/main" val="1335952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Text, Elektronik, schließen enthält.&#10;&#10;Automatisch generierte Beschreibung">
            <a:extLst>
              <a:ext uri="{FF2B5EF4-FFF2-40B4-BE49-F238E27FC236}">
                <a16:creationId xmlns:a16="http://schemas.microsoft.com/office/drawing/2014/main" id="{E8F30887-F416-AE5F-9D5A-9D43D70A1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39" y="1175784"/>
            <a:ext cx="7072191" cy="4712952"/>
          </a:xfrm>
          <a:prstGeom prst="rect">
            <a:avLst/>
          </a:prstGeom>
        </p:spPr>
      </p:pic>
      <p:pic>
        <p:nvPicPr>
          <p:cNvPr id="7" name="Grafik 6">
            <a:extLst>
              <a:ext uri="{FF2B5EF4-FFF2-40B4-BE49-F238E27FC236}">
                <a16:creationId xmlns:a16="http://schemas.microsoft.com/office/drawing/2014/main" id="{A69DF3E2-D95C-5625-D5F7-B5A98C743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462" y="3488367"/>
            <a:ext cx="3098627" cy="28843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1929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7420429"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 </a:t>
            </a:r>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Wer bin ich?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Wie unsere Identität unser Leben prägt</a:t>
            </a: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6" name="Grafik 5" descr="Ein Bild, das Text, Person, haltend, Hand enthält.&#10;&#10;Automatisch generierte Beschreibung">
            <a:extLst>
              <a:ext uri="{FF2B5EF4-FFF2-40B4-BE49-F238E27FC236}">
                <a16:creationId xmlns:a16="http://schemas.microsoft.com/office/drawing/2014/main" id="{E5808BE6-0930-8B9C-505E-25264CF69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888" y="1144242"/>
            <a:ext cx="4491942" cy="5304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48468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Breitbild</PresentationFormat>
  <Paragraphs>66</Paragraphs>
  <Slides>30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Calibri Light</vt:lpstr>
      <vt:lpstr>Segoe UI Semibold</vt:lpstr>
      <vt:lpstr>Segoe UI Semilight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Till</dc:creator>
  <cp:lastModifiedBy>Markus Till</cp:lastModifiedBy>
  <cp:revision>6</cp:revision>
  <dcterms:created xsi:type="dcterms:W3CDTF">2022-07-13T21:33:13Z</dcterms:created>
  <dcterms:modified xsi:type="dcterms:W3CDTF">2022-07-17T17:29:39Z</dcterms:modified>
</cp:coreProperties>
</file>