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1" r:id="rId2"/>
    <p:sldId id="398" r:id="rId3"/>
    <p:sldId id="442" r:id="rId4"/>
    <p:sldId id="443" r:id="rId5"/>
    <p:sldId id="444" r:id="rId6"/>
    <p:sldId id="445" r:id="rId7"/>
    <p:sldId id="447" r:id="rId8"/>
    <p:sldId id="448" r:id="rId9"/>
    <p:sldId id="446" r:id="rId10"/>
    <p:sldId id="453" r:id="rId11"/>
    <p:sldId id="449" r:id="rId12"/>
    <p:sldId id="454" r:id="rId13"/>
    <p:sldId id="455" r:id="rId14"/>
    <p:sldId id="450" r:id="rId15"/>
    <p:sldId id="452" r:id="rId16"/>
    <p:sldId id="440"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250"/>
    <a:srgbClr val="4757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5" d="100"/>
          <a:sy n="85" d="100"/>
        </p:scale>
        <p:origin x="76" y="304"/>
      </p:cViewPr>
      <p:guideLst/>
    </p:cSldViewPr>
  </p:slideViewPr>
  <p:notesTextViewPr>
    <p:cViewPr>
      <p:scale>
        <a:sx n="1" d="1"/>
        <a:sy n="1" d="1"/>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Inhaltsplatzhalter 3" descr="AiggDesign_PPP_Folie_Empty.jpg">
            <a:extLst>
              <a:ext uri="{FF2B5EF4-FFF2-40B4-BE49-F238E27FC236}">
                <a16:creationId xmlns:a16="http://schemas.microsoft.com/office/drawing/2014/main" id="{FB2AE256-FD36-ABAB-310E-6898547612E9}"/>
              </a:ext>
            </a:extLst>
          </p:cNvPr>
          <p:cNvPicPr>
            <a:picLocks noChangeAspect="1"/>
          </p:cNvPicPr>
          <p:nvPr userDrawn="1"/>
        </p:nvPicPr>
        <p:blipFill rotWithShape="1">
          <a:blip r:embed="rId2" cstate="print"/>
          <a:srcRect t="23502" b="1512"/>
          <a:stretch/>
        </p:blipFill>
        <p:spPr>
          <a:xfrm>
            <a:off x="-3028" y="0"/>
            <a:ext cx="12191980" cy="6856718"/>
          </a:xfrm>
          <a:prstGeom prst="rect">
            <a:avLst/>
          </a:prstGeom>
        </p:spPr>
      </p:pic>
    </p:spTree>
    <p:extLst>
      <p:ext uri="{BB962C8B-B14F-4D97-AF65-F5344CB8AC3E}">
        <p14:creationId xmlns:p14="http://schemas.microsoft.com/office/powerpoint/2010/main" val="17611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C618-3A1E-4869-2CF3-8F67432A82A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D86D460-56F1-560B-D42D-6C174F26D04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943467-BA19-2F70-8C11-30C926693817}"/>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5" name="Fußzeilenplatzhalter 4">
            <a:extLst>
              <a:ext uri="{FF2B5EF4-FFF2-40B4-BE49-F238E27FC236}">
                <a16:creationId xmlns:a16="http://schemas.microsoft.com/office/drawing/2014/main" id="{3730E8D2-7550-7195-1677-5238A376C7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84FBC9-1912-7E95-BC7B-0B476897CD27}"/>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73135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C553374-61E7-DA80-6649-D22587F3810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B0AF37E-1922-0FD9-7665-87307966DBD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20CC19-61D4-92A8-6CAA-48408648C16F}"/>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5" name="Fußzeilenplatzhalter 4">
            <a:extLst>
              <a:ext uri="{FF2B5EF4-FFF2-40B4-BE49-F238E27FC236}">
                <a16:creationId xmlns:a16="http://schemas.microsoft.com/office/drawing/2014/main" id="{993923ED-8579-D662-A94C-DE157B3480A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5646D7-6404-B7D3-500B-ADDE351983F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64133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B10E8-555D-73F5-C7E6-0426AF51AC1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1F17B85-E837-E585-19E1-A06C13CEE1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F313C2-82E4-D818-D890-282836320D89}"/>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5" name="Fußzeilenplatzhalter 4">
            <a:extLst>
              <a:ext uri="{FF2B5EF4-FFF2-40B4-BE49-F238E27FC236}">
                <a16:creationId xmlns:a16="http://schemas.microsoft.com/office/drawing/2014/main" id="{45E24C9A-A38D-A5B0-2206-BF13E21CEF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4C2FDF-AB53-A58B-41F7-F66D68028D6E}"/>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89564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C4A53-C357-5A62-2BAB-BFA28C6B446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F601AE-44C6-94E2-E11D-565CCA45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92A2905-41CD-6150-6B6F-0472AD8DA191}"/>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5" name="Fußzeilenplatzhalter 4">
            <a:extLst>
              <a:ext uri="{FF2B5EF4-FFF2-40B4-BE49-F238E27FC236}">
                <a16:creationId xmlns:a16="http://schemas.microsoft.com/office/drawing/2014/main" id="{27656474-0555-7B42-A01D-5F876CC5E4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6A973C-3124-12FD-08DE-7633EFA1B360}"/>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287888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C16E-2425-3E9E-AF7E-061BF4EC6B1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35867E-ADAA-BEFF-F7DD-3C348A1D22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DAF69A5-A28E-4429-3251-EED01D1A65F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1208464-6398-F386-2200-84B8AADDDE13}"/>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6" name="Fußzeilenplatzhalter 5">
            <a:extLst>
              <a:ext uri="{FF2B5EF4-FFF2-40B4-BE49-F238E27FC236}">
                <a16:creationId xmlns:a16="http://schemas.microsoft.com/office/drawing/2014/main" id="{7F9C81B0-4995-3EC8-36EA-EF84509F8C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7CAD9F-1A4C-E326-8F03-2BF4541D3722}"/>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274336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8FCE5-14B0-CA17-F154-87942B17EB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3D87AE0-4C7C-FA50-22BC-97AF36368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807A9F-923F-91CF-5A9F-7174D9FC71F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A76CB2C-B8E1-A24F-246E-30FCBF60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9095D88-FEBE-E737-B357-089D95E4F02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7DC926A-DFE1-6D46-E43C-0597BD84F378}"/>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8" name="Fußzeilenplatzhalter 7">
            <a:extLst>
              <a:ext uri="{FF2B5EF4-FFF2-40B4-BE49-F238E27FC236}">
                <a16:creationId xmlns:a16="http://schemas.microsoft.com/office/drawing/2014/main" id="{49908DBC-D503-1368-8E61-7D5E70C7EA5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D498AC3-7B37-C713-FA87-C5742DE330D8}"/>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319153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EB1C1-74B8-02CB-1EE2-C05AF3BDF86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15887AD-4C9C-5752-7C80-74E5D45554EE}"/>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4" name="Fußzeilenplatzhalter 3">
            <a:extLst>
              <a:ext uri="{FF2B5EF4-FFF2-40B4-BE49-F238E27FC236}">
                <a16:creationId xmlns:a16="http://schemas.microsoft.com/office/drawing/2014/main" id="{BA5B3D0B-5818-3C6B-163D-4311137D4DC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8776D8C-8D2A-FCCC-947F-0FC68078242D}"/>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65607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1EF3B45-ACF5-CA03-ECC9-A60DF97D66F5}"/>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3" name="Fußzeilenplatzhalter 2">
            <a:extLst>
              <a:ext uri="{FF2B5EF4-FFF2-40B4-BE49-F238E27FC236}">
                <a16:creationId xmlns:a16="http://schemas.microsoft.com/office/drawing/2014/main" id="{033CEBE1-C991-CA6E-9FD7-957F931527A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A2E09F4-3F0E-D69B-D584-43A79373CB2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06077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4BAEB-4D29-0B15-43C7-914F37F2898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9C9D4E6-323B-99CD-3F53-DE1D23E94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C46742-FE79-9EAA-88FA-4BD865B1F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D9C12B-D8B4-3C06-5C3E-C5D840661D46}"/>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6" name="Fußzeilenplatzhalter 5">
            <a:extLst>
              <a:ext uri="{FF2B5EF4-FFF2-40B4-BE49-F238E27FC236}">
                <a16:creationId xmlns:a16="http://schemas.microsoft.com/office/drawing/2014/main" id="{7E634DB4-0A30-4B77-A26E-8BB459BB090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A66B20-B08C-FCF5-6AFC-E724B322AE45}"/>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65090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A9A4C-0B59-902A-5F02-A9EA44D04E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F41FDCA-47F6-506C-7C94-BA23375D2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F08CD2F-A772-1B19-544D-80C0A8B18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08F584-1CCD-CE39-7A52-F76D4D140AAA}"/>
              </a:ext>
            </a:extLst>
          </p:cNvPr>
          <p:cNvSpPr>
            <a:spLocks noGrp="1"/>
          </p:cNvSpPr>
          <p:nvPr>
            <p:ph type="dt" sz="half" idx="10"/>
          </p:nvPr>
        </p:nvSpPr>
        <p:spPr/>
        <p:txBody>
          <a:bodyPr/>
          <a:lstStyle/>
          <a:p>
            <a:fld id="{578A09C8-F93D-41A3-A3FC-86A8A25A93D4}" type="datetimeFigureOut">
              <a:rPr lang="de-DE" smtClean="0"/>
              <a:t>26.07.2022</a:t>
            </a:fld>
            <a:endParaRPr lang="de-DE"/>
          </a:p>
        </p:txBody>
      </p:sp>
      <p:sp>
        <p:nvSpPr>
          <p:cNvPr id="6" name="Fußzeilenplatzhalter 5">
            <a:extLst>
              <a:ext uri="{FF2B5EF4-FFF2-40B4-BE49-F238E27FC236}">
                <a16:creationId xmlns:a16="http://schemas.microsoft.com/office/drawing/2014/main" id="{09D68AB5-B260-18E0-127F-9DBC67A7F6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5FF2AD6-63E1-54BF-0224-370DEBAE5693}"/>
              </a:ext>
            </a:extLst>
          </p:cNvPr>
          <p:cNvSpPr>
            <a:spLocks noGrp="1"/>
          </p:cNvSpPr>
          <p:nvPr>
            <p:ph type="sldNum" sz="quarter" idx="12"/>
          </p:nvPr>
        </p:nvSpPr>
        <p:spPr/>
        <p:txBody>
          <a:bodyPr/>
          <a:lstStyle/>
          <a:p>
            <a:fld id="{494EAC86-F812-4E6A-91FC-08313617480A}" type="slidenum">
              <a:rPr lang="de-DE" smtClean="0"/>
              <a:t>‹Nr.›</a:t>
            </a:fld>
            <a:endParaRPr lang="de-DE"/>
          </a:p>
        </p:txBody>
      </p:sp>
    </p:spTree>
    <p:extLst>
      <p:ext uri="{BB962C8B-B14F-4D97-AF65-F5344CB8AC3E}">
        <p14:creationId xmlns:p14="http://schemas.microsoft.com/office/powerpoint/2010/main" val="18745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F1DFE56-8DCF-3A31-C2AA-F476B23FB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9244A7A-8EFC-E5B0-8629-B4E4289EB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53D440-D809-C1C7-D34C-41610A9C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09C8-F93D-41A3-A3FC-86A8A25A93D4}" type="datetimeFigureOut">
              <a:rPr lang="de-DE" smtClean="0"/>
              <a:t>26.07.2022</a:t>
            </a:fld>
            <a:endParaRPr lang="de-DE"/>
          </a:p>
        </p:txBody>
      </p:sp>
      <p:sp>
        <p:nvSpPr>
          <p:cNvPr id="5" name="Fußzeilenplatzhalter 4">
            <a:extLst>
              <a:ext uri="{FF2B5EF4-FFF2-40B4-BE49-F238E27FC236}">
                <a16:creationId xmlns:a16="http://schemas.microsoft.com/office/drawing/2014/main" id="{13116319-84B7-31FE-9BE1-BA792BDD7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76130F9-8A97-2126-BF37-636CCB438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AC86-F812-4E6A-91FC-08313617480A}" type="slidenum">
              <a:rPr lang="de-DE" smtClean="0"/>
              <a:t>‹Nr.›</a:t>
            </a:fld>
            <a:endParaRPr lang="de-DE"/>
          </a:p>
        </p:txBody>
      </p:sp>
    </p:spTree>
    <p:extLst>
      <p:ext uri="{BB962C8B-B14F-4D97-AF65-F5344CB8AC3E}">
        <p14:creationId xmlns:p14="http://schemas.microsoft.com/office/powerpoint/2010/main" val="1715629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EB2D6F9F-16EF-BCF0-E666-23B5B388144B}"/>
              </a:ext>
            </a:extLst>
          </p:cNvPr>
          <p:cNvPicPr>
            <a:picLocks noChangeAspect="1"/>
          </p:cNvPicPr>
          <p:nvPr/>
        </p:nvPicPr>
        <p:blipFill>
          <a:blip r:embed="rId2"/>
          <a:stretch>
            <a:fillRect/>
          </a:stretch>
        </p:blipFill>
        <p:spPr>
          <a:xfrm flipH="1">
            <a:off x="577" y="852009"/>
            <a:ext cx="12193921" cy="6009861"/>
          </a:xfrm>
          <a:prstGeom prst="rect">
            <a:avLst/>
          </a:prstGeom>
        </p:spPr>
      </p:pic>
      <p:sp>
        <p:nvSpPr>
          <p:cNvPr id="7" name="Rechteck 6">
            <a:extLst>
              <a:ext uri="{FF2B5EF4-FFF2-40B4-BE49-F238E27FC236}">
                <a16:creationId xmlns:a16="http://schemas.microsoft.com/office/drawing/2014/main" id="{9CEEF282-ACEB-504F-F4A5-250A26E8E275}"/>
              </a:ext>
            </a:extLst>
          </p:cNvPr>
          <p:cNvSpPr/>
          <p:nvPr/>
        </p:nvSpPr>
        <p:spPr>
          <a:xfrm>
            <a:off x="-7706" y="2756"/>
            <a:ext cx="12204000" cy="1351722"/>
          </a:xfrm>
          <a:prstGeom prst="rect">
            <a:avLst/>
          </a:prstGeom>
          <a:solidFill>
            <a:srgbClr val="47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4A37DF0-B99A-677A-AF1F-2082C3FE8555}"/>
              </a:ext>
            </a:extLst>
          </p:cNvPr>
          <p:cNvPicPr>
            <a:picLocks noChangeAspect="1"/>
          </p:cNvPicPr>
          <p:nvPr/>
        </p:nvPicPr>
        <p:blipFill>
          <a:blip r:embed="rId3"/>
          <a:stretch>
            <a:fillRect/>
          </a:stretch>
        </p:blipFill>
        <p:spPr>
          <a:xfrm>
            <a:off x="9356251" y="290435"/>
            <a:ext cx="2530949" cy="802869"/>
          </a:xfrm>
          <a:prstGeom prst="rect">
            <a:avLst/>
          </a:prstGeom>
        </p:spPr>
      </p:pic>
      <p:sp>
        <p:nvSpPr>
          <p:cNvPr id="11" name="Textfeld 10">
            <a:extLst>
              <a:ext uri="{FF2B5EF4-FFF2-40B4-BE49-F238E27FC236}">
                <a16:creationId xmlns:a16="http://schemas.microsoft.com/office/drawing/2014/main" id="{FDA89712-20CC-ACA5-4EE0-2DF5EB77225D}"/>
              </a:ext>
            </a:extLst>
          </p:cNvPr>
          <p:cNvSpPr txBox="1"/>
          <p:nvPr/>
        </p:nvSpPr>
        <p:spPr>
          <a:xfrm>
            <a:off x="3966838" y="2617066"/>
            <a:ext cx="7367774" cy="2739211"/>
          </a:xfrm>
          <a:prstGeom prst="rect">
            <a:avLst/>
          </a:prstGeom>
          <a:noFill/>
        </p:spPr>
        <p:txBody>
          <a:bodyPr wrap="square" rtlCol="0">
            <a:spAutoFit/>
          </a:bodyPr>
          <a:lstStyle/>
          <a:p>
            <a:r>
              <a:rPr lang="de-DE" sz="6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 </a:t>
            </a:r>
            <a:br>
              <a:rPr lang="de-DE" sz="6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br>
            <a:r>
              <a:rPr lang="de-DE" sz="40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Nur gemeinsam sind wir stark</a:t>
            </a:r>
            <a:endParaRPr lang="de-DE" sz="54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sp>
        <p:nvSpPr>
          <p:cNvPr id="22" name="Textfeld 21">
            <a:extLst>
              <a:ext uri="{FF2B5EF4-FFF2-40B4-BE49-F238E27FC236}">
                <a16:creationId xmlns:a16="http://schemas.microsoft.com/office/drawing/2014/main" id="{6DBFBC04-FF2F-4A6C-B155-47A21CC1297E}"/>
              </a:ext>
            </a:extLst>
          </p:cNvPr>
          <p:cNvSpPr txBox="1"/>
          <p:nvPr/>
        </p:nvSpPr>
        <p:spPr>
          <a:xfrm>
            <a:off x="372062" y="3735"/>
            <a:ext cx="4391202" cy="1200329"/>
          </a:xfrm>
          <a:prstGeom prst="rect">
            <a:avLst/>
          </a:prstGeom>
          <a:noFill/>
        </p:spPr>
        <p:txBody>
          <a:bodyPr wrap="none" rtlCol="0">
            <a:spAutoFit/>
          </a:bodyPr>
          <a:lstStyle/>
          <a:p>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Eine Reise zum Leben im Vaterhaus</a:t>
            </a:r>
            <a:r>
              <a:rPr lang="de-DE" sz="3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a:t>
            </a:r>
          </a:p>
          <a:p>
            <a:r>
              <a:rPr lang="de-DE" sz="3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a:t>
            </a:r>
          </a:p>
        </p:txBody>
      </p:sp>
    </p:spTree>
    <p:extLst>
      <p:ext uri="{BB962C8B-B14F-4D97-AF65-F5344CB8AC3E}">
        <p14:creationId xmlns:p14="http://schemas.microsoft.com/office/powerpoint/2010/main" val="30191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BD5B216B-8E7C-7D11-70C7-C63B4DB813C0}"/>
              </a:ext>
            </a:extLst>
          </p:cNvPr>
          <p:cNvSpPr txBox="1"/>
          <p:nvPr/>
        </p:nvSpPr>
        <p:spPr>
          <a:xfrm>
            <a:off x="1610849" y="2181402"/>
            <a:ext cx="8970302" cy="2862322"/>
          </a:xfrm>
          <a:prstGeom prst="rect">
            <a:avLst/>
          </a:prstGeom>
          <a:noFill/>
        </p:spPr>
        <p:txBody>
          <a:bodyPr wrap="square" rtlCol="0">
            <a:spAutoFit/>
          </a:bodyPr>
          <a:lstStyle/>
          <a:p>
            <a:r>
              <a:rPr lang="de-DE" sz="3600" dirty="0"/>
              <a:t>„Lasst uns aber die Wahrheit bekennen in Liebe und in allem hinwachsen zu ihm, der das Haupt ist, Christus. Aus ihm wird der ganze Leib gut zusammengefügt und verbunden durch jedes Gelenk des Dienstes.“ (Epheser 4, 16)</a:t>
            </a:r>
          </a:p>
        </p:txBody>
      </p:sp>
    </p:spTree>
    <p:extLst>
      <p:ext uri="{BB962C8B-B14F-4D97-AF65-F5344CB8AC3E}">
        <p14:creationId xmlns:p14="http://schemas.microsoft.com/office/powerpoint/2010/main" val="40542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7D0A82E-B921-29B1-8714-3AD7558F9EE3}"/>
              </a:ext>
            </a:extLst>
          </p:cNvPr>
          <p:cNvSpPr txBox="1"/>
          <p:nvPr/>
        </p:nvSpPr>
        <p:spPr>
          <a:xfrm>
            <a:off x="549383" y="1059341"/>
            <a:ext cx="2406428" cy="1107996"/>
          </a:xfrm>
          <a:prstGeom prst="rect">
            <a:avLst/>
          </a:prstGeom>
          <a:noFill/>
        </p:spPr>
        <p:txBody>
          <a:bodyPr wrap="none" rtlCol="0">
            <a:spAutoFit/>
          </a:bodyPr>
          <a:lstStyle/>
          <a:p>
            <a:pPr algn="ctr"/>
            <a:r>
              <a:rPr lang="de-DE" sz="6600" b="1" dirty="0">
                <a:solidFill>
                  <a:schemeClr val="bg1"/>
                </a:solidFill>
                <a:effectLst>
                  <a:outerShdw blurRad="38100" dist="38100" dir="2700000" algn="tl">
                    <a:srgbClr val="000000">
                      <a:alpha val="43137"/>
                    </a:srgbClr>
                  </a:outerShdw>
                </a:effectLst>
              </a:rPr>
              <a:t>BLEIB!</a:t>
            </a:r>
          </a:p>
        </p:txBody>
      </p:sp>
      <p:sp>
        <p:nvSpPr>
          <p:cNvPr id="6" name="Textfeld 5">
            <a:extLst>
              <a:ext uri="{FF2B5EF4-FFF2-40B4-BE49-F238E27FC236}">
                <a16:creationId xmlns:a16="http://schemas.microsoft.com/office/drawing/2014/main" id="{2300D054-3B15-736D-A91D-702611AEC616}"/>
              </a:ext>
            </a:extLst>
          </p:cNvPr>
          <p:cNvSpPr txBox="1"/>
          <p:nvPr/>
        </p:nvSpPr>
        <p:spPr>
          <a:xfrm>
            <a:off x="549383" y="1972055"/>
            <a:ext cx="6960175" cy="646331"/>
          </a:xfrm>
          <a:prstGeom prst="rect">
            <a:avLst/>
          </a:prstGeom>
          <a:noFill/>
        </p:spPr>
        <p:txBody>
          <a:bodyPr wrap="none" rtlCol="0">
            <a:spAutoFit/>
          </a:bodyPr>
          <a:lstStyle/>
          <a:p>
            <a:r>
              <a:rPr lang="de-DE" sz="3600" b="1" dirty="0"/>
              <a:t>… in der engen Beziehung mit Gott!</a:t>
            </a:r>
          </a:p>
        </p:txBody>
      </p:sp>
      <p:sp>
        <p:nvSpPr>
          <p:cNvPr id="4" name="Textfeld 3">
            <a:extLst>
              <a:ext uri="{FF2B5EF4-FFF2-40B4-BE49-F238E27FC236}">
                <a16:creationId xmlns:a16="http://schemas.microsoft.com/office/drawing/2014/main" id="{C26C8339-BB65-4CB0-77B2-E5984A748419}"/>
              </a:ext>
            </a:extLst>
          </p:cNvPr>
          <p:cNvSpPr txBox="1"/>
          <p:nvPr/>
        </p:nvSpPr>
        <p:spPr>
          <a:xfrm>
            <a:off x="549383" y="2782669"/>
            <a:ext cx="10554046" cy="3570208"/>
          </a:xfrm>
          <a:prstGeom prst="rect">
            <a:avLst/>
          </a:prstGeom>
          <a:noFill/>
        </p:spPr>
        <p:txBody>
          <a:bodyPr wrap="square" rtlCol="0">
            <a:spAutoFit/>
          </a:bodyPr>
          <a:lstStyle/>
          <a:p>
            <a:pPr>
              <a:spcAft>
                <a:spcPts val="600"/>
              </a:spcAft>
            </a:pPr>
            <a:r>
              <a:rPr lang="de-DE" sz="3600" dirty="0"/>
              <a:t>„Bleibt in meiner Liebe!“ (Johannes 15, 9)</a:t>
            </a:r>
          </a:p>
          <a:p>
            <a:pPr>
              <a:spcAft>
                <a:spcPts val="600"/>
              </a:spcAft>
            </a:pPr>
            <a:r>
              <a:rPr lang="de-DE" sz="3600" dirty="0"/>
              <a:t>„Wer in der Lehre bleibt, der hat beide, den Vater und den Sohn.“ (2. Johannes 9)</a:t>
            </a:r>
          </a:p>
          <a:p>
            <a:pPr>
              <a:spcAft>
                <a:spcPts val="600"/>
              </a:spcAft>
            </a:pPr>
            <a:r>
              <a:rPr lang="de-DE" sz="3600" dirty="0"/>
              <a:t>„Wenn ihr in mir bleibt und meine Worte in euch bleiben, werdet ihr bitten, was ihr wollt, und es wird euch widerfahren.“ (Johannes 15, 7)</a:t>
            </a:r>
          </a:p>
        </p:txBody>
      </p:sp>
    </p:spTree>
    <p:extLst>
      <p:ext uri="{BB962C8B-B14F-4D97-AF65-F5344CB8AC3E}">
        <p14:creationId xmlns:p14="http://schemas.microsoft.com/office/powerpoint/2010/main" val="14922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7D0A82E-B921-29B1-8714-3AD7558F9EE3}"/>
              </a:ext>
            </a:extLst>
          </p:cNvPr>
          <p:cNvSpPr txBox="1"/>
          <p:nvPr/>
        </p:nvSpPr>
        <p:spPr>
          <a:xfrm>
            <a:off x="549383" y="1059341"/>
            <a:ext cx="2406428" cy="1107996"/>
          </a:xfrm>
          <a:prstGeom prst="rect">
            <a:avLst/>
          </a:prstGeom>
          <a:noFill/>
        </p:spPr>
        <p:txBody>
          <a:bodyPr wrap="none" rtlCol="0">
            <a:spAutoFit/>
          </a:bodyPr>
          <a:lstStyle/>
          <a:p>
            <a:pPr algn="ctr"/>
            <a:r>
              <a:rPr lang="de-DE" sz="6600" b="1" dirty="0">
                <a:solidFill>
                  <a:schemeClr val="bg1"/>
                </a:solidFill>
                <a:effectLst>
                  <a:outerShdw blurRad="38100" dist="38100" dir="2700000" algn="tl">
                    <a:srgbClr val="000000">
                      <a:alpha val="43137"/>
                    </a:srgbClr>
                  </a:outerShdw>
                </a:effectLst>
              </a:rPr>
              <a:t>BLEIB!</a:t>
            </a:r>
          </a:p>
        </p:txBody>
      </p:sp>
      <p:sp>
        <p:nvSpPr>
          <p:cNvPr id="6" name="Textfeld 5">
            <a:extLst>
              <a:ext uri="{FF2B5EF4-FFF2-40B4-BE49-F238E27FC236}">
                <a16:creationId xmlns:a16="http://schemas.microsoft.com/office/drawing/2014/main" id="{2300D054-3B15-736D-A91D-702611AEC616}"/>
              </a:ext>
            </a:extLst>
          </p:cNvPr>
          <p:cNvSpPr txBox="1"/>
          <p:nvPr/>
        </p:nvSpPr>
        <p:spPr>
          <a:xfrm>
            <a:off x="549383" y="1972055"/>
            <a:ext cx="6960175" cy="1200329"/>
          </a:xfrm>
          <a:prstGeom prst="rect">
            <a:avLst/>
          </a:prstGeom>
          <a:noFill/>
        </p:spPr>
        <p:txBody>
          <a:bodyPr wrap="none" rtlCol="0">
            <a:spAutoFit/>
          </a:bodyPr>
          <a:lstStyle/>
          <a:p>
            <a:r>
              <a:rPr lang="de-DE" sz="3600" b="1" dirty="0"/>
              <a:t>… in der engen Beziehung mit Gott!</a:t>
            </a:r>
          </a:p>
          <a:p>
            <a:r>
              <a:rPr lang="de-DE" sz="3600" b="1" dirty="0"/>
              <a:t>… in Gemeinschaft!</a:t>
            </a:r>
          </a:p>
        </p:txBody>
      </p:sp>
      <p:sp>
        <p:nvSpPr>
          <p:cNvPr id="5" name="Textfeld 4">
            <a:extLst>
              <a:ext uri="{FF2B5EF4-FFF2-40B4-BE49-F238E27FC236}">
                <a16:creationId xmlns:a16="http://schemas.microsoft.com/office/drawing/2014/main" id="{BC69746C-BB08-FDF4-6258-DC80FAC5F326}"/>
              </a:ext>
            </a:extLst>
          </p:cNvPr>
          <p:cNvSpPr txBox="1"/>
          <p:nvPr/>
        </p:nvSpPr>
        <p:spPr>
          <a:xfrm>
            <a:off x="549383" y="3723563"/>
            <a:ext cx="10532274" cy="3046988"/>
          </a:xfrm>
          <a:prstGeom prst="rect">
            <a:avLst/>
          </a:prstGeom>
          <a:noFill/>
        </p:spPr>
        <p:txBody>
          <a:bodyPr wrap="square" rtlCol="0">
            <a:spAutoFit/>
          </a:bodyPr>
          <a:lstStyle/>
          <a:p>
            <a:r>
              <a:rPr lang="de-DE" sz="3200" dirty="0"/>
              <a:t>„Und weil wir auch füreinander verantwortlich sind, wollen wir uns gegenseitig dazu anspornen, einander Liebe zu erweisen und Gutes zu tun. Deshalb ist es wichtig, dass wir unseren Zusammenkünften nicht fern bleiben, wie einige sich das angewöhnt haben, sondern dass wir einander ermutigen.“ (Hebräer 10, 24+25)</a:t>
            </a:r>
          </a:p>
        </p:txBody>
      </p:sp>
    </p:spTree>
    <p:extLst>
      <p:ext uri="{BB962C8B-B14F-4D97-AF65-F5344CB8AC3E}">
        <p14:creationId xmlns:p14="http://schemas.microsoft.com/office/powerpoint/2010/main" val="23060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7D0A82E-B921-29B1-8714-3AD7558F9EE3}"/>
              </a:ext>
            </a:extLst>
          </p:cNvPr>
          <p:cNvSpPr txBox="1"/>
          <p:nvPr/>
        </p:nvSpPr>
        <p:spPr>
          <a:xfrm>
            <a:off x="549383" y="1059341"/>
            <a:ext cx="2406428" cy="1107996"/>
          </a:xfrm>
          <a:prstGeom prst="rect">
            <a:avLst/>
          </a:prstGeom>
          <a:noFill/>
        </p:spPr>
        <p:txBody>
          <a:bodyPr wrap="none" rtlCol="0">
            <a:spAutoFit/>
          </a:bodyPr>
          <a:lstStyle/>
          <a:p>
            <a:pPr algn="ctr"/>
            <a:r>
              <a:rPr lang="de-DE" sz="6600" b="1" dirty="0">
                <a:solidFill>
                  <a:schemeClr val="bg1"/>
                </a:solidFill>
                <a:effectLst>
                  <a:outerShdw blurRad="38100" dist="38100" dir="2700000" algn="tl">
                    <a:srgbClr val="000000">
                      <a:alpha val="43137"/>
                    </a:srgbClr>
                  </a:outerShdw>
                </a:effectLst>
              </a:rPr>
              <a:t>BLEIB!</a:t>
            </a:r>
          </a:p>
        </p:txBody>
      </p:sp>
      <p:sp>
        <p:nvSpPr>
          <p:cNvPr id="6" name="Textfeld 5">
            <a:extLst>
              <a:ext uri="{FF2B5EF4-FFF2-40B4-BE49-F238E27FC236}">
                <a16:creationId xmlns:a16="http://schemas.microsoft.com/office/drawing/2014/main" id="{2300D054-3B15-736D-A91D-702611AEC616}"/>
              </a:ext>
            </a:extLst>
          </p:cNvPr>
          <p:cNvSpPr txBox="1"/>
          <p:nvPr/>
        </p:nvSpPr>
        <p:spPr>
          <a:xfrm>
            <a:off x="549383" y="1972055"/>
            <a:ext cx="6960175" cy="1200329"/>
          </a:xfrm>
          <a:prstGeom prst="rect">
            <a:avLst/>
          </a:prstGeom>
          <a:noFill/>
        </p:spPr>
        <p:txBody>
          <a:bodyPr wrap="none" rtlCol="0">
            <a:spAutoFit/>
          </a:bodyPr>
          <a:lstStyle/>
          <a:p>
            <a:r>
              <a:rPr lang="de-DE" sz="3600" b="1" dirty="0"/>
              <a:t>… in der engen Beziehung mit Gott!</a:t>
            </a:r>
          </a:p>
          <a:p>
            <a:r>
              <a:rPr lang="de-DE" sz="3600" b="1" dirty="0"/>
              <a:t>… in Gemeinschaft!</a:t>
            </a:r>
          </a:p>
        </p:txBody>
      </p:sp>
    </p:spTree>
    <p:extLst>
      <p:ext uri="{BB962C8B-B14F-4D97-AF65-F5344CB8AC3E}">
        <p14:creationId xmlns:p14="http://schemas.microsoft.com/office/powerpoint/2010/main" val="40660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4" name="Grafik 3">
            <a:extLst>
              <a:ext uri="{FF2B5EF4-FFF2-40B4-BE49-F238E27FC236}">
                <a16:creationId xmlns:a16="http://schemas.microsoft.com/office/drawing/2014/main" id="{4E216BD7-31FA-D127-3967-9762C7A73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429" y="1007150"/>
            <a:ext cx="8469143" cy="5631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08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Tree>
    <p:extLst>
      <p:ext uri="{BB962C8B-B14F-4D97-AF65-F5344CB8AC3E}">
        <p14:creationId xmlns:p14="http://schemas.microsoft.com/office/powerpoint/2010/main" val="25837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EB2D6F9F-16EF-BCF0-E666-23B5B388144B}"/>
              </a:ext>
            </a:extLst>
          </p:cNvPr>
          <p:cNvPicPr>
            <a:picLocks noChangeAspect="1"/>
          </p:cNvPicPr>
          <p:nvPr/>
        </p:nvPicPr>
        <p:blipFill>
          <a:blip r:embed="rId2"/>
          <a:stretch>
            <a:fillRect/>
          </a:stretch>
        </p:blipFill>
        <p:spPr>
          <a:xfrm flipH="1">
            <a:off x="577" y="845383"/>
            <a:ext cx="12193921" cy="6009861"/>
          </a:xfrm>
          <a:prstGeom prst="rect">
            <a:avLst/>
          </a:prstGeom>
        </p:spPr>
      </p:pic>
      <p:sp>
        <p:nvSpPr>
          <p:cNvPr id="7" name="Rechteck 6">
            <a:extLst>
              <a:ext uri="{FF2B5EF4-FFF2-40B4-BE49-F238E27FC236}">
                <a16:creationId xmlns:a16="http://schemas.microsoft.com/office/drawing/2014/main" id="{9CEEF282-ACEB-504F-F4A5-250A26E8E275}"/>
              </a:ext>
            </a:extLst>
          </p:cNvPr>
          <p:cNvSpPr/>
          <p:nvPr/>
        </p:nvSpPr>
        <p:spPr>
          <a:xfrm>
            <a:off x="-7706" y="2756"/>
            <a:ext cx="12204000" cy="1351722"/>
          </a:xfrm>
          <a:prstGeom prst="rect">
            <a:avLst/>
          </a:prstGeom>
          <a:solidFill>
            <a:srgbClr val="47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4A37DF0-B99A-677A-AF1F-2082C3FE8555}"/>
              </a:ext>
            </a:extLst>
          </p:cNvPr>
          <p:cNvPicPr>
            <a:picLocks noChangeAspect="1"/>
          </p:cNvPicPr>
          <p:nvPr/>
        </p:nvPicPr>
        <p:blipFill>
          <a:blip r:embed="rId3"/>
          <a:stretch>
            <a:fillRect/>
          </a:stretch>
        </p:blipFill>
        <p:spPr>
          <a:xfrm>
            <a:off x="9356251" y="290435"/>
            <a:ext cx="2530949" cy="802869"/>
          </a:xfrm>
          <a:prstGeom prst="rect">
            <a:avLst/>
          </a:prstGeom>
        </p:spPr>
      </p:pic>
      <p:sp>
        <p:nvSpPr>
          <p:cNvPr id="11" name="Textfeld 10">
            <a:extLst>
              <a:ext uri="{FF2B5EF4-FFF2-40B4-BE49-F238E27FC236}">
                <a16:creationId xmlns:a16="http://schemas.microsoft.com/office/drawing/2014/main" id="{FDA89712-20CC-ACA5-4EE0-2DF5EB77225D}"/>
              </a:ext>
            </a:extLst>
          </p:cNvPr>
          <p:cNvSpPr txBox="1"/>
          <p:nvPr/>
        </p:nvSpPr>
        <p:spPr>
          <a:xfrm>
            <a:off x="4309633" y="1574418"/>
            <a:ext cx="6999383" cy="3139321"/>
          </a:xfrm>
          <a:prstGeom prst="rect">
            <a:avLst/>
          </a:prstGeom>
          <a:noFill/>
        </p:spPr>
        <p:txBody>
          <a:bodyPr wrap="square" rtlCol="0">
            <a:spAutoFit/>
          </a:bodyPr>
          <a:lstStyle/>
          <a:p>
            <a:r>
              <a:rPr lang="de-DE" sz="6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Leben und Aufblühen in </a:t>
            </a:r>
            <a:r>
              <a:rPr lang="de-DE" sz="6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Gottes Berufung</a:t>
            </a:r>
          </a:p>
        </p:txBody>
      </p:sp>
      <p:sp>
        <p:nvSpPr>
          <p:cNvPr id="22" name="Textfeld 21">
            <a:extLst>
              <a:ext uri="{FF2B5EF4-FFF2-40B4-BE49-F238E27FC236}">
                <a16:creationId xmlns:a16="http://schemas.microsoft.com/office/drawing/2014/main" id="{6DBFBC04-FF2F-4A6C-B155-47A21CC1297E}"/>
              </a:ext>
            </a:extLst>
          </p:cNvPr>
          <p:cNvSpPr txBox="1"/>
          <p:nvPr/>
        </p:nvSpPr>
        <p:spPr>
          <a:xfrm>
            <a:off x="372062" y="3735"/>
            <a:ext cx="4391202" cy="1200329"/>
          </a:xfrm>
          <a:prstGeom prst="rect">
            <a:avLst/>
          </a:prstGeom>
          <a:noFill/>
        </p:spPr>
        <p:txBody>
          <a:bodyPr wrap="none" rtlCol="0">
            <a:spAutoFit/>
          </a:bodyPr>
          <a:lstStyle/>
          <a:p>
            <a:r>
              <a:rPr lang="de-DE" sz="20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Eine Reise zum Leben im Vaterhaus</a:t>
            </a:r>
            <a:r>
              <a:rPr lang="de-DE" sz="3600" b="1"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a:t>
            </a:r>
          </a:p>
          <a:p>
            <a:r>
              <a:rPr lang="de-DE" sz="3600" b="1"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12</a:t>
            </a:r>
          </a:p>
        </p:txBody>
      </p:sp>
    </p:spTree>
    <p:extLst>
      <p:ext uri="{BB962C8B-B14F-4D97-AF65-F5344CB8AC3E}">
        <p14:creationId xmlns:p14="http://schemas.microsoft.com/office/powerpoint/2010/main" val="10303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52ED3794-A231-69AD-0F61-22DF1CDFD2E2}"/>
              </a:ext>
            </a:extLst>
          </p:cNvPr>
          <p:cNvSpPr txBox="1"/>
          <p:nvPr/>
        </p:nvSpPr>
        <p:spPr>
          <a:xfrm>
            <a:off x="930728" y="2250029"/>
            <a:ext cx="10330543" cy="2862322"/>
          </a:xfrm>
          <a:prstGeom prst="rect">
            <a:avLst/>
          </a:prstGeom>
          <a:noFill/>
        </p:spPr>
        <p:txBody>
          <a:bodyPr wrap="square" rtlCol="0">
            <a:spAutoFit/>
          </a:bodyPr>
          <a:lstStyle/>
          <a:p>
            <a:r>
              <a:rPr lang="de-DE" sz="3600" dirty="0"/>
              <a:t>„Wie schön und wie wunderbar ist es, wenn Brüder einträchtig zusammenleben! … Es ist so erfrischend wie der Tau vom Berg </a:t>
            </a:r>
            <a:r>
              <a:rPr lang="de-DE" sz="3600" dirty="0" err="1"/>
              <a:t>Hermon</a:t>
            </a:r>
            <a:r>
              <a:rPr lang="de-DE" sz="3600" dirty="0"/>
              <a:t>, der auf die Berge Zions fällt. Denn dort verheißt der Herr seinen Segen und Leben, das niemals enden wird.“ (Psalm 133, 1+3)</a:t>
            </a:r>
          </a:p>
        </p:txBody>
      </p:sp>
    </p:spTree>
    <p:extLst>
      <p:ext uri="{BB962C8B-B14F-4D97-AF65-F5344CB8AC3E}">
        <p14:creationId xmlns:p14="http://schemas.microsoft.com/office/powerpoint/2010/main" val="12668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5" name="Grafik 4" descr="Ein Bild, das Himmel, draußen, stehend, Personen enthält.&#10;&#10;Automatisch generierte Beschreibung">
            <a:extLst>
              <a:ext uri="{FF2B5EF4-FFF2-40B4-BE49-F238E27FC236}">
                <a16:creationId xmlns:a16="http://schemas.microsoft.com/office/drawing/2014/main" id="{3CF071EB-A2FA-AD0A-A8E9-7B02089EA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4644"/>
            <a:ext cx="12188952" cy="8125967"/>
          </a:xfrm>
          <a:prstGeom prst="rect">
            <a:avLst/>
          </a:prstGeom>
        </p:spPr>
      </p:pic>
    </p:spTree>
    <p:extLst>
      <p:ext uri="{BB962C8B-B14F-4D97-AF65-F5344CB8AC3E}">
        <p14:creationId xmlns:p14="http://schemas.microsoft.com/office/powerpoint/2010/main" val="39736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pic>
        <p:nvPicPr>
          <p:cNvPr id="4" name="Grafik 3" descr="Ein Bild, das Sonnenuntergang, draußen, Silhouette, Sonne enthält.&#10;&#10;Automatisch generierte Beschreibung">
            <a:extLst>
              <a:ext uri="{FF2B5EF4-FFF2-40B4-BE49-F238E27FC236}">
                <a16:creationId xmlns:a16="http://schemas.microsoft.com/office/drawing/2014/main" id="{9F1829E8-6468-0A0A-0CF6-012408538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25" y="0"/>
            <a:ext cx="12453448" cy="6858000"/>
          </a:xfrm>
          <a:prstGeom prst="rect">
            <a:avLst/>
          </a:prstGeom>
        </p:spPr>
      </p:pic>
    </p:spTree>
    <p:extLst>
      <p:ext uri="{BB962C8B-B14F-4D97-AF65-F5344CB8AC3E}">
        <p14:creationId xmlns:p14="http://schemas.microsoft.com/office/powerpoint/2010/main" val="218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20E593D9-037C-4F4D-AD8D-31CBD8E83AF6}"/>
              </a:ext>
            </a:extLst>
          </p:cNvPr>
          <p:cNvSpPr txBox="1"/>
          <p:nvPr/>
        </p:nvSpPr>
        <p:spPr>
          <a:xfrm>
            <a:off x="1447800" y="2623456"/>
            <a:ext cx="9296400" cy="2062103"/>
          </a:xfrm>
          <a:prstGeom prst="rect">
            <a:avLst/>
          </a:prstGeom>
          <a:noFill/>
        </p:spPr>
        <p:txBody>
          <a:bodyPr wrap="square" rtlCol="0">
            <a:spAutoFit/>
          </a:bodyPr>
          <a:lstStyle/>
          <a:p>
            <a:r>
              <a:rPr lang="de-DE" sz="3200" dirty="0"/>
              <a:t>„Ich bete für sie alle, dass sie eins sind, so wie du und ich eins sind, Vater – damit sie in uns eins sind, so wie du in mir bist und ich in dir bin und die Welt glaubt, dass du mich gesandt hast.“ (Johannes 17, 21)</a:t>
            </a:r>
          </a:p>
        </p:txBody>
      </p:sp>
    </p:spTree>
    <p:extLst>
      <p:ext uri="{BB962C8B-B14F-4D97-AF65-F5344CB8AC3E}">
        <p14:creationId xmlns:p14="http://schemas.microsoft.com/office/powerpoint/2010/main" val="140129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22ADBA0-E394-5EBC-2BA7-5D854E17A070}"/>
              </a:ext>
            </a:extLst>
          </p:cNvPr>
          <p:cNvSpPr txBox="1"/>
          <p:nvPr/>
        </p:nvSpPr>
        <p:spPr>
          <a:xfrm>
            <a:off x="561325" y="939598"/>
            <a:ext cx="6476260" cy="707886"/>
          </a:xfrm>
          <a:prstGeom prst="rect">
            <a:avLst/>
          </a:prstGeom>
          <a:noFill/>
        </p:spPr>
        <p:txBody>
          <a:bodyPr wrap="none" rtlCol="0">
            <a:spAutoFit/>
          </a:bodyPr>
          <a:lstStyle/>
          <a:p>
            <a:r>
              <a:rPr lang="de-DE" sz="4000" b="1" dirty="0">
                <a:solidFill>
                  <a:schemeClr val="bg1"/>
                </a:solidFill>
                <a:effectLst>
                  <a:outerShdw blurRad="38100" dist="38100" dir="2700000" algn="tl">
                    <a:srgbClr val="000000">
                      <a:alpha val="43137"/>
                    </a:srgbClr>
                  </a:outerShdw>
                </a:effectLst>
              </a:rPr>
              <a:t>Warum ist Einheit so wichtig?</a:t>
            </a:r>
          </a:p>
        </p:txBody>
      </p:sp>
      <p:sp>
        <p:nvSpPr>
          <p:cNvPr id="6" name="Textfeld 5">
            <a:extLst>
              <a:ext uri="{FF2B5EF4-FFF2-40B4-BE49-F238E27FC236}">
                <a16:creationId xmlns:a16="http://schemas.microsoft.com/office/drawing/2014/main" id="{669381D4-20E7-E8D7-5713-4E5BACD471DC}"/>
              </a:ext>
            </a:extLst>
          </p:cNvPr>
          <p:cNvSpPr txBox="1"/>
          <p:nvPr/>
        </p:nvSpPr>
        <p:spPr>
          <a:xfrm>
            <a:off x="561325" y="1647484"/>
            <a:ext cx="11434412" cy="1200329"/>
          </a:xfrm>
          <a:prstGeom prst="rect">
            <a:avLst/>
          </a:prstGeom>
          <a:noFill/>
        </p:spPr>
        <p:txBody>
          <a:bodyPr wrap="none" rtlCol="0">
            <a:spAutoFit/>
          </a:bodyPr>
          <a:lstStyle/>
          <a:p>
            <a:r>
              <a:rPr lang="de-DE" sz="3600" dirty="0"/>
              <a:t>1. Damit die Botschaft von der Liebe Gottes glaubwürdig ist!</a:t>
            </a:r>
          </a:p>
          <a:p>
            <a:r>
              <a:rPr lang="de-DE" sz="3600" dirty="0"/>
              <a:t>2. Weil wir einander brauchen!</a:t>
            </a:r>
          </a:p>
        </p:txBody>
      </p:sp>
      <p:sp>
        <p:nvSpPr>
          <p:cNvPr id="4" name="Textfeld 3">
            <a:extLst>
              <a:ext uri="{FF2B5EF4-FFF2-40B4-BE49-F238E27FC236}">
                <a16:creationId xmlns:a16="http://schemas.microsoft.com/office/drawing/2014/main" id="{ABDBAABB-D821-A1FD-2FEB-F523DD177A65}"/>
              </a:ext>
            </a:extLst>
          </p:cNvPr>
          <p:cNvSpPr txBox="1"/>
          <p:nvPr/>
        </p:nvSpPr>
        <p:spPr>
          <a:xfrm>
            <a:off x="736324" y="3320142"/>
            <a:ext cx="10719352" cy="2862322"/>
          </a:xfrm>
          <a:prstGeom prst="rect">
            <a:avLst/>
          </a:prstGeom>
          <a:noFill/>
        </p:spPr>
        <p:txBody>
          <a:bodyPr wrap="square" rtlCol="0">
            <a:spAutoFit/>
          </a:bodyPr>
          <a:lstStyle/>
          <a:p>
            <a:r>
              <a:rPr lang="de-DE" sz="3600" dirty="0"/>
              <a:t>„So verhält es sich auch mit dem Leib Christi. Wir sind alle Teile seines einen Leibes, und jeder von uns hat eine andere Aufgabe zu erfüllen. Und da wir alle in Christus ein Leib sind, gehören wir zueinander, und jeder Einzelne ist auf alle anderen angewiesen.“ (Römer 12, 5)</a:t>
            </a:r>
          </a:p>
        </p:txBody>
      </p:sp>
    </p:spTree>
    <p:extLst>
      <p:ext uri="{BB962C8B-B14F-4D97-AF65-F5344CB8AC3E}">
        <p14:creationId xmlns:p14="http://schemas.microsoft.com/office/powerpoint/2010/main" val="34150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22ADBA0-E394-5EBC-2BA7-5D854E17A070}"/>
              </a:ext>
            </a:extLst>
          </p:cNvPr>
          <p:cNvSpPr txBox="1"/>
          <p:nvPr/>
        </p:nvSpPr>
        <p:spPr>
          <a:xfrm>
            <a:off x="561325" y="939598"/>
            <a:ext cx="6476260" cy="707886"/>
          </a:xfrm>
          <a:prstGeom prst="rect">
            <a:avLst/>
          </a:prstGeom>
          <a:noFill/>
        </p:spPr>
        <p:txBody>
          <a:bodyPr wrap="none" rtlCol="0">
            <a:spAutoFit/>
          </a:bodyPr>
          <a:lstStyle/>
          <a:p>
            <a:r>
              <a:rPr lang="de-DE" sz="4000" b="1" dirty="0">
                <a:solidFill>
                  <a:schemeClr val="bg1"/>
                </a:solidFill>
                <a:effectLst>
                  <a:outerShdw blurRad="38100" dist="38100" dir="2700000" algn="tl">
                    <a:srgbClr val="000000">
                      <a:alpha val="43137"/>
                    </a:srgbClr>
                  </a:outerShdw>
                </a:effectLst>
              </a:rPr>
              <a:t>Warum ist Einheit so wichtig?</a:t>
            </a:r>
          </a:p>
        </p:txBody>
      </p:sp>
      <p:sp>
        <p:nvSpPr>
          <p:cNvPr id="6" name="Textfeld 5">
            <a:extLst>
              <a:ext uri="{FF2B5EF4-FFF2-40B4-BE49-F238E27FC236}">
                <a16:creationId xmlns:a16="http://schemas.microsoft.com/office/drawing/2014/main" id="{669381D4-20E7-E8D7-5713-4E5BACD471DC}"/>
              </a:ext>
            </a:extLst>
          </p:cNvPr>
          <p:cNvSpPr txBox="1"/>
          <p:nvPr/>
        </p:nvSpPr>
        <p:spPr>
          <a:xfrm>
            <a:off x="561325" y="1647484"/>
            <a:ext cx="11434412" cy="1200329"/>
          </a:xfrm>
          <a:prstGeom prst="rect">
            <a:avLst/>
          </a:prstGeom>
          <a:noFill/>
        </p:spPr>
        <p:txBody>
          <a:bodyPr wrap="none" rtlCol="0">
            <a:spAutoFit/>
          </a:bodyPr>
          <a:lstStyle/>
          <a:p>
            <a:r>
              <a:rPr lang="de-DE" sz="3600" dirty="0"/>
              <a:t>1. Damit die Botschaft von der Liebe Gottes glaubwürdig ist!</a:t>
            </a:r>
          </a:p>
          <a:p>
            <a:r>
              <a:rPr lang="de-DE" sz="3600" dirty="0"/>
              <a:t>2. Weil wir einander brauchen!</a:t>
            </a:r>
          </a:p>
        </p:txBody>
      </p:sp>
      <p:sp>
        <p:nvSpPr>
          <p:cNvPr id="5" name="Textfeld 4">
            <a:extLst>
              <a:ext uri="{FF2B5EF4-FFF2-40B4-BE49-F238E27FC236}">
                <a16:creationId xmlns:a16="http://schemas.microsoft.com/office/drawing/2014/main" id="{A5C4F397-23DA-E076-CDDC-374D04B75422}"/>
              </a:ext>
            </a:extLst>
          </p:cNvPr>
          <p:cNvSpPr txBox="1"/>
          <p:nvPr/>
        </p:nvSpPr>
        <p:spPr>
          <a:xfrm>
            <a:off x="561325" y="3058886"/>
            <a:ext cx="10297886" cy="3385542"/>
          </a:xfrm>
          <a:prstGeom prst="rect">
            <a:avLst/>
          </a:prstGeom>
          <a:noFill/>
        </p:spPr>
        <p:txBody>
          <a:bodyPr wrap="square" rtlCol="0">
            <a:spAutoFit/>
          </a:bodyPr>
          <a:lstStyle/>
          <a:p>
            <a:pPr>
              <a:spcAft>
                <a:spcPts val="600"/>
              </a:spcAft>
            </a:pPr>
            <a:r>
              <a:rPr lang="de-DE" sz="3400" dirty="0"/>
              <a:t>„Helft euch gegenseitig bei euren Schwierigkeiten und Problemen.“ (Galater 6, 2)</a:t>
            </a:r>
          </a:p>
          <a:p>
            <a:pPr>
              <a:spcAft>
                <a:spcPts val="600"/>
              </a:spcAft>
            </a:pPr>
            <a:r>
              <a:rPr lang="de-DE" sz="3400" dirty="0"/>
              <a:t>„Ermutigt einander.“ (2. Korinther 13, 11)</a:t>
            </a:r>
          </a:p>
          <a:p>
            <a:pPr>
              <a:spcAft>
                <a:spcPts val="600"/>
              </a:spcAft>
            </a:pPr>
            <a:r>
              <a:rPr lang="de-DE" sz="3400" dirty="0"/>
              <a:t>„Sind andere Menschen glücklich, dann freut euch mit ihnen. Sind sie traurig, dann begleitet sie in ihrem Kummer.“ (Römer 12, 15)</a:t>
            </a:r>
          </a:p>
        </p:txBody>
      </p:sp>
    </p:spTree>
    <p:extLst>
      <p:ext uri="{BB962C8B-B14F-4D97-AF65-F5344CB8AC3E}">
        <p14:creationId xmlns:p14="http://schemas.microsoft.com/office/powerpoint/2010/main" val="18986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A22ADBA0-E394-5EBC-2BA7-5D854E17A070}"/>
              </a:ext>
            </a:extLst>
          </p:cNvPr>
          <p:cNvSpPr txBox="1"/>
          <p:nvPr/>
        </p:nvSpPr>
        <p:spPr>
          <a:xfrm>
            <a:off x="561325" y="939598"/>
            <a:ext cx="6476260" cy="707886"/>
          </a:xfrm>
          <a:prstGeom prst="rect">
            <a:avLst/>
          </a:prstGeom>
          <a:noFill/>
        </p:spPr>
        <p:txBody>
          <a:bodyPr wrap="none" rtlCol="0">
            <a:spAutoFit/>
          </a:bodyPr>
          <a:lstStyle/>
          <a:p>
            <a:r>
              <a:rPr lang="de-DE" sz="4000" b="1" dirty="0">
                <a:solidFill>
                  <a:schemeClr val="bg1"/>
                </a:solidFill>
                <a:effectLst>
                  <a:outerShdw blurRad="38100" dist="38100" dir="2700000" algn="tl">
                    <a:srgbClr val="000000">
                      <a:alpha val="43137"/>
                    </a:srgbClr>
                  </a:outerShdw>
                </a:effectLst>
              </a:rPr>
              <a:t>Warum ist Einheit so wichtig?</a:t>
            </a:r>
          </a:p>
        </p:txBody>
      </p:sp>
      <p:sp>
        <p:nvSpPr>
          <p:cNvPr id="6" name="Textfeld 5">
            <a:extLst>
              <a:ext uri="{FF2B5EF4-FFF2-40B4-BE49-F238E27FC236}">
                <a16:creationId xmlns:a16="http://schemas.microsoft.com/office/drawing/2014/main" id="{669381D4-20E7-E8D7-5713-4E5BACD471DC}"/>
              </a:ext>
            </a:extLst>
          </p:cNvPr>
          <p:cNvSpPr txBox="1"/>
          <p:nvPr/>
        </p:nvSpPr>
        <p:spPr>
          <a:xfrm>
            <a:off x="561325" y="1647484"/>
            <a:ext cx="11434412" cy="1200329"/>
          </a:xfrm>
          <a:prstGeom prst="rect">
            <a:avLst/>
          </a:prstGeom>
          <a:noFill/>
        </p:spPr>
        <p:txBody>
          <a:bodyPr wrap="none" rtlCol="0">
            <a:spAutoFit/>
          </a:bodyPr>
          <a:lstStyle/>
          <a:p>
            <a:r>
              <a:rPr lang="de-DE" sz="3600" dirty="0"/>
              <a:t>1. Damit die Botschaft von der Liebe Gottes glaubwürdig ist!</a:t>
            </a:r>
          </a:p>
          <a:p>
            <a:r>
              <a:rPr lang="de-DE" sz="3600" dirty="0"/>
              <a:t>2. Weil wir einander brauchen!</a:t>
            </a:r>
          </a:p>
        </p:txBody>
      </p:sp>
      <p:sp>
        <p:nvSpPr>
          <p:cNvPr id="4" name="Textfeld 3">
            <a:extLst>
              <a:ext uri="{FF2B5EF4-FFF2-40B4-BE49-F238E27FC236}">
                <a16:creationId xmlns:a16="http://schemas.microsoft.com/office/drawing/2014/main" id="{D4D10B1F-5276-3E56-C937-2873EC035E49}"/>
              </a:ext>
            </a:extLst>
          </p:cNvPr>
          <p:cNvSpPr txBox="1"/>
          <p:nvPr/>
        </p:nvSpPr>
        <p:spPr>
          <a:xfrm>
            <a:off x="1039015" y="3429000"/>
            <a:ext cx="9537611" cy="2862322"/>
          </a:xfrm>
          <a:prstGeom prst="rect">
            <a:avLst/>
          </a:prstGeom>
          <a:noFill/>
        </p:spPr>
        <p:txBody>
          <a:bodyPr wrap="none" rtlCol="0">
            <a:spAutoFit/>
          </a:bodyPr>
          <a:lstStyle/>
          <a:p>
            <a:r>
              <a:rPr lang="de-DE" sz="3600" dirty="0"/>
              <a:t>Liebt einander…</a:t>
            </a:r>
          </a:p>
          <a:p>
            <a:r>
              <a:rPr lang="de-DE" sz="3600" dirty="0"/>
              <a:t>… wo wie ich euch geliebt habe. (Johannes 13, 34)</a:t>
            </a:r>
          </a:p>
          <a:p>
            <a:r>
              <a:rPr lang="de-DE" sz="3600" dirty="0"/>
              <a:t>… mit aufrichtiger Zuneigung. (Römer 12, 10)</a:t>
            </a:r>
          </a:p>
          <a:p>
            <a:r>
              <a:rPr lang="de-DE" sz="3600" dirty="0"/>
              <a:t>… mit aufrichtiger Liebe. (Hebräer 13, 1)</a:t>
            </a:r>
          </a:p>
          <a:p>
            <a:r>
              <a:rPr lang="de-DE" sz="3600" dirty="0"/>
              <a:t>… beständig. (1. Petrus 4, 8)</a:t>
            </a:r>
          </a:p>
        </p:txBody>
      </p:sp>
    </p:spTree>
    <p:extLst>
      <p:ext uri="{BB962C8B-B14F-4D97-AF65-F5344CB8AC3E}">
        <p14:creationId xmlns:p14="http://schemas.microsoft.com/office/powerpoint/2010/main" val="5839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5D6F6168-AE5A-D850-5D54-D26127895C56}"/>
              </a:ext>
            </a:extLst>
          </p:cNvPr>
          <p:cNvSpPr/>
          <p:nvPr/>
        </p:nvSpPr>
        <p:spPr>
          <a:xfrm>
            <a:off x="3048" y="0"/>
            <a:ext cx="12188952" cy="749807"/>
          </a:xfrm>
          <a:prstGeom prst="rect">
            <a:avLst/>
          </a:prstGeom>
          <a:solidFill>
            <a:srgbClr val="47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1ED601C8-65C2-ACF0-44E1-A3D16446143A}"/>
              </a:ext>
            </a:extLst>
          </p:cNvPr>
          <p:cNvSpPr txBox="1"/>
          <p:nvPr/>
        </p:nvSpPr>
        <p:spPr>
          <a:xfrm>
            <a:off x="234902" y="189791"/>
            <a:ext cx="8355877" cy="400110"/>
          </a:xfrm>
          <a:prstGeom prst="rect">
            <a:avLst/>
          </a:prstGeom>
          <a:noFill/>
        </p:spPr>
        <p:txBody>
          <a:bodyPr wrap="none" rtlCol="0">
            <a:spAutoFit/>
          </a:bodyPr>
          <a:lstStyle/>
          <a:p>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Station 11: </a:t>
            </a:r>
            <a:r>
              <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Vereint in Gottes Familie –</a:t>
            </a:r>
            <a:r>
              <a:rPr lang="de-DE" sz="2000" dirty="0">
                <a:solidFill>
                  <a:schemeClr val="bg1"/>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rPr>
              <a:t> Nur gemeinsam sind wir stark!</a:t>
            </a:r>
            <a:endParaRPr lang="de-DE" sz="2000" dirty="0">
              <a:solidFill>
                <a:srgbClr val="F5B250"/>
              </a:solidFill>
              <a:effectLst>
                <a:outerShdw blurRad="38100" dist="38100" dir="2700000" algn="tl">
                  <a:srgbClr val="000000">
                    <a:alpha val="43137"/>
                  </a:srgbClr>
                </a:outerShdw>
              </a:effectLst>
              <a:latin typeface="Segoe UI Semibold" panose="020B0702040204020203" pitchFamily="34" charset="0"/>
              <a:ea typeface="Roboto" pitchFamily="2" charset="0"/>
              <a:cs typeface="Segoe UI Semibold" panose="020B0702040204020203" pitchFamily="34" charset="0"/>
            </a:endParaRPr>
          </a:p>
        </p:txBody>
      </p:sp>
      <p:pic>
        <p:nvPicPr>
          <p:cNvPr id="3" name="Grafik 2" descr="Ein Bild, das Text, Geschirr, Teller enthält.&#10;&#10;Automatisch generierte Beschreibung">
            <a:extLst>
              <a:ext uri="{FF2B5EF4-FFF2-40B4-BE49-F238E27FC236}">
                <a16:creationId xmlns:a16="http://schemas.microsoft.com/office/drawing/2014/main" id="{14A504C3-71FF-511E-EFAA-8DCBFDEF1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26" y="162359"/>
            <a:ext cx="1455343" cy="461665"/>
          </a:xfrm>
          <a:prstGeom prst="rect">
            <a:avLst/>
          </a:prstGeom>
          <a:effectLst/>
        </p:spPr>
      </p:pic>
      <p:sp>
        <p:nvSpPr>
          <p:cNvPr id="2" name="Textfeld 1">
            <a:extLst>
              <a:ext uri="{FF2B5EF4-FFF2-40B4-BE49-F238E27FC236}">
                <a16:creationId xmlns:a16="http://schemas.microsoft.com/office/drawing/2014/main" id="{BD5B216B-8E7C-7D11-70C7-C63B4DB813C0}"/>
              </a:ext>
            </a:extLst>
          </p:cNvPr>
          <p:cNvSpPr txBox="1"/>
          <p:nvPr/>
        </p:nvSpPr>
        <p:spPr>
          <a:xfrm>
            <a:off x="968828" y="2188028"/>
            <a:ext cx="10254343" cy="2862322"/>
          </a:xfrm>
          <a:prstGeom prst="rect">
            <a:avLst/>
          </a:prstGeom>
          <a:noFill/>
        </p:spPr>
        <p:txBody>
          <a:bodyPr wrap="square" rtlCol="0">
            <a:spAutoFit/>
          </a:bodyPr>
          <a:lstStyle/>
          <a:p>
            <a:r>
              <a:rPr lang="de-DE" sz="3600" dirty="0"/>
              <a:t>„Was verursacht die Kriege und Streitigkeiten unter euch? Sind es nicht die vielen Begierden, die in euch kämpfen? … Ihr seid neidisch auf das, was andere haben … Doch euch fehlt das, was ihr so gerne wollt, weil ihr Gott nicht darum bittet.“ (Jakobus 4, 1-2)</a:t>
            </a:r>
          </a:p>
        </p:txBody>
      </p:sp>
    </p:spTree>
    <p:extLst>
      <p:ext uri="{BB962C8B-B14F-4D97-AF65-F5344CB8AC3E}">
        <p14:creationId xmlns:p14="http://schemas.microsoft.com/office/powerpoint/2010/main" val="145889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Breitbild</PresentationFormat>
  <Paragraphs>54</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Segoe UI Semibold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Till</dc:creator>
  <cp:lastModifiedBy>Markus Till</cp:lastModifiedBy>
  <cp:revision>68</cp:revision>
  <dcterms:created xsi:type="dcterms:W3CDTF">2022-07-13T21:33:13Z</dcterms:created>
  <dcterms:modified xsi:type="dcterms:W3CDTF">2022-07-26T21:37:40Z</dcterms:modified>
</cp:coreProperties>
</file>